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handoutMasterIdLst>
    <p:handoutMasterId r:id="rId20"/>
  </p:handoutMasterIdLst>
  <p:sldIdLst>
    <p:sldId id="2448" r:id="rId5"/>
    <p:sldId id="259" r:id="rId6"/>
    <p:sldId id="2451" r:id="rId7"/>
    <p:sldId id="2454" r:id="rId8"/>
    <p:sldId id="2457" r:id="rId9"/>
    <p:sldId id="262" r:id="rId10"/>
    <p:sldId id="2458" r:id="rId11"/>
    <p:sldId id="2459" r:id="rId12"/>
    <p:sldId id="2460" r:id="rId13"/>
    <p:sldId id="2461" r:id="rId14"/>
    <p:sldId id="2462" r:id="rId15"/>
    <p:sldId id="2463" r:id="rId16"/>
    <p:sldId id="2453" r:id="rId17"/>
    <p:sldId id="2450" r:id="rId18"/>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2" userDrawn="1">
          <p15:clr>
            <a:srgbClr val="A4A3A4"/>
          </p15:clr>
        </p15:guide>
        <p15:guide id="2" pos="3840" userDrawn="1">
          <p15:clr>
            <a:srgbClr val="A4A3A4"/>
          </p15:clr>
        </p15:guide>
        <p15:guide id="3" orient="horz" pos="1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23B"/>
    <a:srgbClr val="898989"/>
    <a:srgbClr val="2F3342"/>
    <a:srgbClr val="A53F52"/>
    <a:srgbClr val="2C2153"/>
    <a:srgbClr val="E997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36D37-CF44-40CE-A27C-9412FC5162C2}" v="18" dt="2024-05-21T08:35:35.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033" autoAdjust="0"/>
  </p:normalViewPr>
  <p:slideViewPr>
    <p:cSldViewPr snapToGrid="0">
      <p:cViewPr varScale="1">
        <p:scale>
          <a:sx n="105" d="100"/>
          <a:sy n="105" d="100"/>
        </p:scale>
        <p:origin x="834" y="108"/>
      </p:cViewPr>
      <p:guideLst>
        <p:guide orient="horz" pos="1992"/>
        <p:guide pos="3840"/>
        <p:guide orient="horz" pos="1416"/>
      </p:guideLst>
    </p:cSldViewPr>
  </p:slideViewPr>
  <p:outlineViewPr>
    <p:cViewPr>
      <p:scale>
        <a:sx n="33" d="100"/>
        <a:sy n="33" d="100"/>
      </p:scale>
      <p:origin x="0" y="-5189"/>
    </p:cViewPr>
  </p:outlineViewPr>
  <p:notesTextViewPr>
    <p:cViewPr>
      <p:scale>
        <a:sx n="1" d="1"/>
        <a:sy n="1" d="1"/>
      </p:scale>
      <p:origin x="0" y="-96"/>
    </p:cViewPr>
  </p:notesTextViewPr>
  <p:sorterViewPr>
    <p:cViewPr>
      <p:scale>
        <a:sx n="130" d="100"/>
        <a:sy n="130" d="100"/>
      </p:scale>
      <p:origin x="0" y="-8722"/>
    </p:cViewPr>
  </p:sorterViewPr>
  <p:notesViewPr>
    <p:cSldViewPr snapToGrid="0">
      <p:cViewPr varScale="1">
        <p:scale>
          <a:sx n="96" d="100"/>
          <a:sy n="96" d="100"/>
        </p:scale>
        <p:origin x="289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les | TRICS" userId="e39e6a2d-cb02-47f7-a2e2-d83a41b76ae8" providerId="ADAL" clId="{9D436D37-CF44-40CE-A27C-9412FC5162C2}"/>
    <pc:docChg chg="undo custSel addSld delSld modSld sldOrd">
      <pc:chgData name="Ian Coles | TRICS" userId="e39e6a2d-cb02-47f7-a2e2-d83a41b76ae8" providerId="ADAL" clId="{9D436D37-CF44-40CE-A27C-9412FC5162C2}" dt="2024-05-21T12:30:09.707" v="27418" actId="20577"/>
      <pc:docMkLst>
        <pc:docMk/>
      </pc:docMkLst>
      <pc:sldChg chg="addSp modSp mod modNotesTx">
        <pc:chgData name="Ian Coles | TRICS" userId="e39e6a2d-cb02-47f7-a2e2-d83a41b76ae8" providerId="ADAL" clId="{9D436D37-CF44-40CE-A27C-9412FC5162C2}" dt="2024-05-21T08:30:00.109" v="12256" actId="20577"/>
        <pc:sldMkLst>
          <pc:docMk/>
          <pc:sldMk cId="1325373587" sldId="259"/>
        </pc:sldMkLst>
        <pc:spChg chg="mod">
          <ac:chgData name="Ian Coles | TRICS" userId="e39e6a2d-cb02-47f7-a2e2-d83a41b76ae8" providerId="ADAL" clId="{9D436D37-CF44-40CE-A27C-9412FC5162C2}" dt="2024-05-20T14:56:06.608" v="827" actId="14100"/>
          <ac:spMkLst>
            <pc:docMk/>
            <pc:sldMk cId="1325373587" sldId="259"/>
            <ac:spMk id="9" creationId="{256319DF-036A-473B-95D3-C5F6FF849FD4}"/>
          </ac:spMkLst>
        </pc:spChg>
        <pc:spChg chg="mod">
          <ac:chgData name="Ian Coles | TRICS" userId="e39e6a2d-cb02-47f7-a2e2-d83a41b76ae8" providerId="ADAL" clId="{9D436D37-CF44-40CE-A27C-9412FC5162C2}" dt="2024-05-20T14:52:55.820" v="194" actId="20577"/>
          <ac:spMkLst>
            <pc:docMk/>
            <pc:sldMk cId="1325373587" sldId="259"/>
            <ac:spMk id="10" creationId="{255FA470-23EB-4512-8FFB-28DDAB08B002}"/>
          </ac:spMkLst>
        </pc:spChg>
        <pc:picChg chg="add mod">
          <ac:chgData name="Ian Coles | TRICS" userId="e39e6a2d-cb02-47f7-a2e2-d83a41b76ae8" providerId="ADAL" clId="{9D436D37-CF44-40CE-A27C-9412FC5162C2}" dt="2024-05-20T15:00:36.528" v="954" actId="1076"/>
          <ac:picMkLst>
            <pc:docMk/>
            <pc:sldMk cId="1325373587" sldId="259"/>
            <ac:picMk id="2" creationId="{ECF43ADE-16BD-3BB5-FAA5-EC3E8C07DE59}"/>
          </ac:picMkLst>
        </pc:picChg>
      </pc:sldChg>
      <pc:sldChg chg="del">
        <pc:chgData name="Ian Coles | TRICS" userId="e39e6a2d-cb02-47f7-a2e2-d83a41b76ae8" providerId="ADAL" clId="{9D436D37-CF44-40CE-A27C-9412FC5162C2}" dt="2024-05-20T15:19:06.116" v="2581" actId="2696"/>
        <pc:sldMkLst>
          <pc:docMk/>
          <pc:sldMk cId="2720361709" sldId="260"/>
        </pc:sldMkLst>
      </pc:sldChg>
      <pc:sldChg chg="addSp delSp modSp mod ord modNotesTx">
        <pc:chgData name="Ian Coles | TRICS" userId="e39e6a2d-cb02-47f7-a2e2-d83a41b76ae8" providerId="ADAL" clId="{9D436D37-CF44-40CE-A27C-9412FC5162C2}" dt="2024-05-21T10:57:01.259" v="16924" actId="20577"/>
        <pc:sldMkLst>
          <pc:docMk/>
          <pc:sldMk cId="1619265676" sldId="262"/>
        </pc:sldMkLst>
        <pc:spChg chg="add del mod">
          <ac:chgData name="Ian Coles | TRICS" userId="e39e6a2d-cb02-47f7-a2e2-d83a41b76ae8" providerId="ADAL" clId="{9D436D37-CF44-40CE-A27C-9412FC5162C2}" dt="2024-05-20T15:24:51.829" v="2682" actId="478"/>
          <ac:spMkLst>
            <pc:docMk/>
            <pc:sldMk cId="1619265676" sldId="262"/>
            <ac:spMk id="3" creationId="{630D6C1B-0D75-A1D7-EFBA-6FE918C35932}"/>
          </ac:spMkLst>
        </pc:spChg>
        <pc:spChg chg="del mod">
          <ac:chgData name="Ian Coles | TRICS" userId="e39e6a2d-cb02-47f7-a2e2-d83a41b76ae8" providerId="ADAL" clId="{9D436D37-CF44-40CE-A27C-9412FC5162C2}" dt="2024-05-20T15:25:34.640" v="2722" actId="478"/>
          <ac:spMkLst>
            <pc:docMk/>
            <pc:sldMk cId="1619265676" sldId="262"/>
            <ac:spMk id="4" creationId="{CC409A73-2FDB-4725-9558-77B4ACF929B3}"/>
          </ac:spMkLst>
        </pc:spChg>
        <pc:spChg chg="del mod">
          <ac:chgData name="Ian Coles | TRICS" userId="e39e6a2d-cb02-47f7-a2e2-d83a41b76ae8" providerId="ADAL" clId="{9D436D37-CF44-40CE-A27C-9412FC5162C2}" dt="2024-05-20T15:27:49.329" v="2762" actId="478"/>
          <ac:spMkLst>
            <pc:docMk/>
            <pc:sldMk cId="1619265676" sldId="262"/>
            <ac:spMk id="5" creationId="{56D0F54D-A602-4D35-8BE1-6B9BE8078989}"/>
          </ac:spMkLst>
        </pc:spChg>
        <pc:spChg chg="del mod">
          <ac:chgData name="Ian Coles | TRICS" userId="e39e6a2d-cb02-47f7-a2e2-d83a41b76ae8" providerId="ADAL" clId="{9D436D37-CF44-40CE-A27C-9412FC5162C2}" dt="2024-05-20T15:30:51.607" v="2926" actId="478"/>
          <ac:spMkLst>
            <pc:docMk/>
            <pc:sldMk cId="1619265676" sldId="262"/>
            <ac:spMk id="6" creationId="{5FBB0776-0624-4A97-8BD3-03CF602288BA}"/>
          </ac:spMkLst>
        </pc:spChg>
        <pc:spChg chg="mod">
          <ac:chgData name="Ian Coles | TRICS" userId="e39e6a2d-cb02-47f7-a2e2-d83a41b76ae8" providerId="ADAL" clId="{9D436D37-CF44-40CE-A27C-9412FC5162C2}" dt="2024-05-20T15:39:25.842" v="3643" actId="20577"/>
          <ac:spMkLst>
            <pc:docMk/>
            <pc:sldMk cId="1619265676" sldId="262"/>
            <ac:spMk id="7" creationId="{EFFBC808-1837-4C36-BFF0-135B8C1042A2}"/>
          </ac:spMkLst>
        </pc:spChg>
        <pc:spChg chg="add del mod">
          <ac:chgData name="Ian Coles | TRICS" userId="e39e6a2d-cb02-47f7-a2e2-d83a41b76ae8" providerId="ADAL" clId="{9D436D37-CF44-40CE-A27C-9412FC5162C2}" dt="2024-05-20T15:25:37.997" v="2724" actId="478"/>
          <ac:spMkLst>
            <pc:docMk/>
            <pc:sldMk cId="1619265676" sldId="262"/>
            <ac:spMk id="11" creationId="{6A373B63-3EAC-A9E7-7444-03A817083383}"/>
          </ac:spMkLst>
        </pc:spChg>
        <pc:spChg chg="add del mod">
          <ac:chgData name="Ian Coles | TRICS" userId="e39e6a2d-cb02-47f7-a2e2-d83a41b76ae8" providerId="ADAL" clId="{9D436D37-CF44-40CE-A27C-9412FC5162C2}" dt="2024-05-20T15:30:54.382" v="2928" actId="478"/>
          <ac:spMkLst>
            <pc:docMk/>
            <pc:sldMk cId="1619265676" sldId="262"/>
            <ac:spMk id="13" creationId="{DA949109-ABD1-5B29-E2E6-40812EC817E1}"/>
          </ac:spMkLst>
        </pc:spChg>
        <pc:spChg chg="mod">
          <ac:chgData name="Ian Coles | TRICS" userId="e39e6a2d-cb02-47f7-a2e2-d83a41b76ae8" providerId="ADAL" clId="{9D436D37-CF44-40CE-A27C-9412FC5162C2}" dt="2024-05-20T15:29:32.667" v="2877" actId="20577"/>
          <ac:spMkLst>
            <pc:docMk/>
            <pc:sldMk cId="1619265676" sldId="262"/>
            <ac:spMk id="14" creationId="{93863800-85E5-44A7-96E9-521CE882616B}"/>
          </ac:spMkLst>
        </pc:spChg>
        <pc:spChg chg="add mod">
          <ac:chgData name="Ian Coles | TRICS" userId="e39e6a2d-cb02-47f7-a2e2-d83a41b76ae8" providerId="ADAL" clId="{9D436D37-CF44-40CE-A27C-9412FC5162C2}" dt="2024-05-21T08:58:12.125" v="16197" actId="6549"/>
          <ac:spMkLst>
            <pc:docMk/>
            <pc:sldMk cId="1619265676" sldId="262"/>
            <ac:spMk id="17" creationId="{9E0B9A01-7A11-65E3-1719-75B6D83B9637}"/>
          </ac:spMkLst>
        </pc:spChg>
        <pc:picChg chg="add del mod">
          <ac:chgData name="Ian Coles | TRICS" userId="e39e6a2d-cb02-47f7-a2e2-d83a41b76ae8" providerId="ADAL" clId="{9D436D37-CF44-40CE-A27C-9412FC5162C2}" dt="2024-05-20T15:24:48.581" v="2679" actId="478"/>
          <ac:picMkLst>
            <pc:docMk/>
            <pc:sldMk cId="1619265676" sldId="262"/>
            <ac:picMk id="8" creationId="{F2BE3F32-ECE4-044A-3373-D07CF7F91CB0}"/>
          </ac:picMkLst>
        </pc:picChg>
        <pc:picChg chg="mod">
          <ac:chgData name="Ian Coles | TRICS" userId="e39e6a2d-cb02-47f7-a2e2-d83a41b76ae8" providerId="ADAL" clId="{9D436D37-CF44-40CE-A27C-9412FC5162C2}" dt="2024-05-20T15:25:04.702" v="2683" actId="1076"/>
          <ac:picMkLst>
            <pc:docMk/>
            <pc:sldMk cId="1619265676" sldId="262"/>
            <ac:picMk id="10" creationId="{AD4E0449-1F68-4DB7-BBE6-7BC3B0E30699}"/>
          </ac:picMkLst>
        </pc:picChg>
        <pc:picChg chg="del">
          <ac:chgData name="Ian Coles | TRICS" userId="e39e6a2d-cb02-47f7-a2e2-d83a41b76ae8" providerId="ADAL" clId="{9D436D37-CF44-40CE-A27C-9412FC5162C2}" dt="2024-05-20T15:24:21.644" v="2676" actId="478"/>
          <ac:picMkLst>
            <pc:docMk/>
            <pc:sldMk cId="1619265676" sldId="262"/>
            <ac:picMk id="15" creationId="{4B696E0D-78B0-41A4-A40D-7A4F6E88FEB7}"/>
          </ac:picMkLst>
        </pc:picChg>
        <pc:picChg chg="add mod">
          <ac:chgData name="Ian Coles | TRICS" userId="e39e6a2d-cb02-47f7-a2e2-d83a41b76ae8" providerId="ADAL" clId="{9D436D37-CF44-40CE-A27C-9412FC5162C2}" dt="2024-05-21T08:58:47.368" v="16200" actId="1076"/>
          <ac:picMkLst>
            <pc:docMk/>
            <pc:sldMk cId="1619265676" sldId="262"/>
            <ac:picMk id="18" creationId="{A5765C28-3521-CC38-09A6-81572B154E01}"/>
          </ac:picMkLst>
        </pc:picChg>
      </pc:sldChg>
      <pc:sldChg chg="del">
        <pc:chgData name="Ian Coles | TRICS" userId="e39e6a2d-cb02-47f7-a2e2-d83a41b76ae8" providerId="ADAL" clId="{9D436D37-CF44-40CE-A27C-9412FC5162C2}" dt="2024-05-20T15:01:49.943" v="960" actId="2696"/>
        <pc:sldMkLst>
          <pc:docMk/>
          <pc:sldMk cId="869470413" sldId="2432"/>
        </pc:sldMkLst>
      </pc:sldChg>
      <pc:sldChg chg="del">
        <pc:chgData name="Ian Coles | TRICS" userId="e39e6a2d-cb02-47f7-a2e2-d83a41b76ae8" providerId="ADAL" clId="{9D436D37-CF44-40CE-A27C-9412FC5162C2}" dt="2024-05-20T15:18:44.511" v="2580" actId="2696"/>
        <pc:sldMkLst>
          <pc:docMk/>
          <pc:sldMk cId="2779095684" sldId="2433"/>
        </pc:sldMkLst>
      </pc:sldChg>
      <pc:sldChg chg="del">
        <pc:chgData name="Ian Coles | TRICS" userId="e39e6a2d-cb02-47f7-a2e2-d83a41b76ae8" providerId="ADAL" clId="{9D436D37-CF44-40CE-A27C-9412FC5162C2}" dt="2024-05-20T16:44:04.717" v="10723" actId="2696"/>
        <pc:sldMkLst>
          <pc:docMk/>
          <pc:sldMk cId="927727573" sldId="2436"/>
        </pc:sldMkLst>
      </pc:sldChg>
      <pc:sldChg chg="addSp delSp modSp mod modNotesTx">
        <pc:chgData name="Ian Coles | TRICS" userId="e39e6a2d-cb02-47f7-a2e2-d83a41b76ae8" providerId="ADAL" clId="{9D436D37-CF44-40CE-A27C-9412FC5162C2}" dt="2024-05-21T08:17:06.474" v="11153" actId="20577"/>
        <pc:sldMkLst>
          <pc:docMk/>
          <pc:sldMk cId="3927832306" sldId="2448"/>
        </pc:sldMkLst>
        <pc:spChg chg="del mod">
          <ac:chgData name="Ian Coles | TRICS" userId="e39e6a2d-cb02-47f7-a2e2-d83a41b76ae8" providerId="ADAL" clId="{9D436D37-CF44-40CE-A27C-9412FC5162C2}" dt="2024-05-20T14:48:59.512" v="126" actId="478"/>
          <ac:spMkLst>
            <pc:docMk/>
            <pc:sldMk cId="3927832306" sldId="2448"/>
            <ac:spMk id="3" creationId="{C0AE828D-1E63-455F-949D-0C5454A7FE88}"/>
          </ac:spMkLst>
        </pc:spChg>
        <pc:spChg chg="add del mod">
          <ac:chgData name="Ian Coles | TRICS" userId="e39e6a2d-cb02-47f7-a2e2-d83a41b76ae8" providerId="ADAL" clId="{9D436D37-CF44-40CE-A27C-9412FC5162C2}" dt="2024-05-20T14:49:03.719" v="128" actId="478"/>
          <ac:spMkLst>
            <pc:docMk/>
            <pc:sldMk cId="3927832306" sldId="2448"/>
            <ac:spMk id="4" creationId="{D29EE795-CE9A-1615-AB27-8A22CF08B123}"/>
          </ac:spMkLst>
        </pc:spChg>
        <pc:spChg chg="mod">
          <ac:chgData name="Ian Coles | TRICS" userId="e39e6a2d-cb02-47f7-a2e2-d83a41b76ae8" providerId="ADAL" clId="{9D436D37-CF44-40CE-A27C-9412FC5162C2}" dt="2024-05-20T14:48:53.385" v="124" actId="1076"/>
          <ac:spMkLst>
            <pc:docMk/>
            <pc:sldMk cId="3927832306" sldId="2448"/>
            <ac:spMk id="7" creationId="{5D865526-EC39-4780-A2A8-274A80A5C19B}"/>
          </ac:spMkLst>
        </pc:spChg>
        <pc:spChg chg="mod">
          <ac:chgData name="Ian Coles | TRICS" userId="e39e6a2d-cb02-47f7-a2e2-d83a41b76ae8" providerId="ADAL" clId="{9D436D37-CF44-40CE-A27C-9412FC5162C2}" dt="2024-05-20T14:49:13.842" v="129" actId="113"/>
          <ac:spMkLst>
            <pc:docMk/>
            <pc:sldMk cId="3927832306" sldId="2448"/>
            <ac:spMk id="9" creationId="{79DC1498-E692-42BA-B69F-6D37E6CFACA0}"/>
          </ac:spMkLst>
        </pc:spChg>
        <pc:picChg chg="add del mod">
          <ac:chgData name="Ian Coles | TRICS" userId="e39e6a2d-cb02-47f7-a2e2-d83a41b76ae8" providerId="ADAL" clId="{9D436D37-CF44-40CE-A27C-9412FC5162C2}" dt="2024-05-20T15:00:12.611" v="950" actId="21"/>
          <ac:picMkLst>
            <pc:docMk/>
            <pc:sldMk cId="3927832306" sldId="2448"/>
            <ac:picMk id="6" creationId="{8A9B91F6-22AA-373A-B42A-228A64CE9FCC}"/>
          </ac:picMkLst>
        </pc:picChg>
      </pc:sldChg>
      <pc:sldChg chg="modSp mod ord modNotesTx">
        <pc:chgData name="Ian Coles | TRICS" userId="e39e6a2d-cb02-47f7-a2e2-d83a41b76ae8" providerId="ADAL" clId="{9D436D37-CF44-40CE-A27C-9412FC5162C2}" dt="2024-05-21T12:30:09.707" v="27418" actId="20577"/>
        <pc:sldMkLst>
          <pc:docMk/>
          <pc:sldMk cId="839779156" sldId="2450"/>
        </pc:sldMkLst>
        <pc:spChg chg="mod">
          <ac:chgData name="Ian Coles | TRICS" userId="e39e6a2d-cb02-47f7-a2e2-d83a41b76ae8" providerId="ADAL" clId="{9D436D37-CF44-40CE-A27C-9412FC5162C2}" dt="2024-05-20T16:42:59.074" v="10685" actId="20577"/>
          <ac:spMkLst>
            <pc:docMk/>
            <pc:sldMk cId="839779156" sldId="2450"/>
            <ac:spMk id="2" creationId="{DAF72BBC-FC90-4B63-96CA-ABED853DBAD0}"/>
          </ac:spMkLst>
        </pc:spChg>
        <pc:spChg chg="mod">
          <ac:chgData name="Ian Coles | TRICS" userId="e39e6a2d-cb02-47f7-a2e2-d83a41b76ae8" providerId="ADAL" clId="{9D436D37-CF44-40CE-A27C-9412FC5162C2}" dt="2024-05-20T16:43:30.570" v="10722" actId="1076"/>
          <ac:spMkLst>
            <pc:docMk/>
            <pc:sldMk cId="839779156" sldId="2450"/>
            <ac:spMk id="5" creationId="{14AB6F96-E5E8-4B40-A18C-2D078D1C2D4F}"/>
          </ac:spMkLst>
        </pc:spChg>
      </pc:sldChg>
      <pc:sldChg chg="addSp modSp mod modNotesTx">
        <pc:chgData name="Ian Coles | TRICS" userId="e39e6a2d-cb02-47f7-a2e2-d83a41b76ae8" providerId="ADAL" clId="{9D436D37-CF44-40CE-A27C-9412FC5162C2}" dt="2024-05-21T08:37:34.396" v="14050" actId="20577"/>
        <pc:sldMkLst>
          <pc:docMk/>
          <pc:sldMk cId="2944765398" sldId="2451"/>
        </pc:sldMkLst>
        <pc:spChg chg="mod">
          <ac:chgData name="Ian Coles | TRICS" userId="e39e6a2d-cb02-47f7-a2e2-d83a41b76ae8" providerId="ADAL" clId="{9D436D37-CF44-40CE-A27C-9412FC5162C2}" dt="2024-05-20T16:14:41.932" v="7654" actId="20577"/>
          <ac:spMkLst>
            <pc:docMk/>
            <pc:sldMk cId="2944765398" sldId="2451"/>
            <ac:spMk id="2" creationId="{B156CAF1-214F-4566-9B0D-DACA1063E8C8}"/>
          </ac:spMkLst>
        </pc:spChg>
        <pc:spChg chg="mod">
          <ac:chgData name="Ian Coles | TRICS" userId="e39e6a2d-cb02-47f7-a2e2-d83a41b76ae8" providerId="ADAL" clId="{9D436D37-CF44-40CE-A27C-9412FC5162C2}" dt="2024-05-20T16:14:44.825" v="7663" actId="20577"/>
          <ac:spMkLst>
            <pc:docMk/>
            <pc:sldMk cId="2944765398" sldId="2451"/>
            <ac:spMk id="3" creationId="{1D24B42B-925B-494C-A986-BD85E8117E1E}"/>
          </ac:spMkLst>
        </pc:spChg>
        <pc:picChg chg="add mod">
          <ac:chgData name="Ian Coles | TRICS" userId="e39e6a2d-cb02-47f7-a2e2-d83a41b76ae8" providerId="ADAL" clId="{9D436D37-CF44-40CE-A27C-9412FC5162C2}" dt="2024-05-20T15:01:39.257" v="959" actId="1076"/>
          <ac:picMkLst>
            <pc:docMk/>
            <pc:sldMk cId="2944765398" sldId="2451"/>
            <ac:picMk id="4" creationId="{04B33CDE-A4A5-987E-DDE3-7041D31D4EB4}"/>
          </ac:picMkLst>
        </pc:picChg>
      </pc:sldChg>
      <pc:sldChg chg="modSp mod modNotesTx">
        <pc:chgData name="Ian Coles | TRICS" userId="e39e6a2d-cb02-47f7-a2e2-d83a41b76ae8" providerId="ADAL" clId="{9D436D37-CF44-40CE-A27C-9412FC5162C2}" dt="2024-05-21T12:25:34.610" v="26624" actId="20577"/>
        <pc:sldMkLst>
          <pc:docMk/>
          <pc:sldMk cId="2129108354" sldId="2453"/>
        </pc:sldMkLst>
        <pc:spChg chg="mod">
          <ac:chgData name="Ian Coles | TRICS" userId="e39e6a2d-cb02-47f7-a2e2-d83a41b76ae8" providerId="ADAL" clId="{9D436D37-CF44-40CE-A27C-9412FC5162C2}" dt="2024-05-20T16:27:51.587" v="9296" actId="20577"/>
          <ac:spMkLst>
            <pc:docMk/>
            <pc:sldMk cId="2129108354" sldId="2453"/>
            <ac:spMk id="4" creationId="{16300B5C-7AD0-42EE-A289-DB61F249073A}"/>
          </ac:spMkLst>
        </pc:spChg>
        <pc:graphicFrameChg chg="modGraphic">
          <ac:chgData name="Ian Coles | TRICS" userId="e39e6a2d-cb02-47f7-a2e2-d83a41b76ae8" providerId="ADAL" clId="{9D436D37-CF44-40CE-A27C-9412FC5162C2}" dt="2024-05-20T16:40:05.828" v="10455" actId="20577"/>
          <ac:graphicFrameMkLst>
            <pc:docMk/>
            <pc:sldMk cId="2129108354" sldId="2453"/>
            <ac:graphicFrameMk id="7" creationId="{B1897641-C811-4117-B9B9-5EE41B5A3203}"/>
          </ac:graphicFrameMkLst>
        </pc:graphicFrameChg>
      </pc:sldChg>
      <pc:sldChg chg="addSp modSp mod ord modNotesTx">
        <pc:chgData name="Ian Coles | TRICS" userId="e39e6a2d-cb02-47f7-a2e2-d83a41b76ae8" providerId="ADAL" clId="{9D436D37-CF44-40CE-A27C-9412FC5162C2}" dt="2024-05-21T08:41:20.795" v="14951" actId="20577"/>
        <pc:sldMkLst>
          <pc:docMk/>
          <pc:sldMk cId="714960598" sldId="2454"/>
        </pc:sldMkLst>
        <pc:spChg chg="mod">
          <ac:chgData name="Ian Coles | TRICS" userId="e39e6a2d-cb02-47f7-a2e2-d83a41b76ae8" providerId="ADAL" clId="{9D436D37-CF44-40CE-A27C-9412FC5162C2}" dt="2024-05-20T15:12:37.283" v="2127" actId="20577"/>
          <ac:spMkLst>
            <pc:docMk/>
            <pc:sldMk cId="714960598" sldId="2454"/>
            <ac:spMk id="3" creationId="{85534194-745D-4888-BF16-6C09F65EA484}"/>
          </ac:spMkLst>
        </pc:spChg>
        <pc:spChg chg="mod">
          <ac:chgData name="Ian Coles | TRICS" userId="e39e6a2d-cb02-47f7-a2e2-d83a41b76ae8" providerId="ADAL" clId="{9D436D37-CF44-40CE-A27C-9412FC5162C2}" dt="2024-05-20T15:08:56.929" v="1687" actId="27636"/>
          <ac:spMkLst>
            <pc:docMk/>
            <pc:sldMk cId="714960598" sldId="2454"/>
            <ac:spMk id="6" creationId="{E4A248D7-680E-4181-9558-ED00D7CEAD68}"/>
          </ac:spMkLst>
        </pc:spChg>
        <pc:spChg chg="mod">
          <ac:chgData name="Ian Coles | TRICS" userId="e39e6a2d-cb02-47f7-a2e2-d83a41b76ae8" providerId="ADAL" clId="{9D436D37-CF44-40CE-A27C-9412FC5162C2}" dt="2024-05-20T15:12:03.866" v="2102" actId="20577"/>
          <ac:spMkLst>
            <pc:docMk/>
            <pc:sldMk cId="714960598" sldId="2454"/>
            <ac:spMk id="12" creationId="{3DD3B9ED-231E-423D-B8D7-6DE1C249CA4E}"/>
          </ac:spMkLst>
        </pc:spChg>
        <pc:spChg chg="mod">
          <ac:chgData name="Ian Coles | TRICS" userId="e39e6a2d-cb02-47f7-a2e2-d83a41b76ae8" providerId="ADAL" clId="{9D436D37-CF44-40CE-A27C-9412FC5162C2}" dt="2024-05-20T15:17:20.897" v="2579" actId="5793"/>
          <ac:spMkLst>
            <pc:docMk/>
            <pc:sldMk cId="714960598" sldId="2454"/>
            <ac:spMk id="13" creationId="{184497C2-C5BB-4C07-AF14-B5D10275FC68}"/>
          </ac:spMkLst>
        </pc:spChg>
        <pc:picChg chg="add mod">
          <ac:chgData name="Ian Coles | TRICS" userId="e39e6a2d-cb02-47f7-a2e2-d83a41b76ae8" providerId="ADAL" clId="{9D436D37-CF44-40CE-A27C-9412FC5162C2}" dt="2024-05-20T15:13:37.818" v="2133" actId="1076"/>
          <ac:picMkLst>
            <pc:docMk/>
            <pc:sldMk cId="714960598" sldId="2454"/>
            <ac:picMk id="2" creationId="{7F08B81B-A010-0DD7-DB99-CBF4C11F5FF6}"/>
          </ac:picMkLst>
        </pc:picChg>
      </pc:sldChg>
      <pc:sldChg chg="add del">
        <pc:chgData name="Ian Coles | TRICS" userId="e39e6a2d-cb02-47f7-a2e2-d83a41b76ae8" providerId="ADAL" clId="{9D436D37-CF44-40CE-A27C-9412FC5162C2}" dt="2024-05-20T16:14:54.459" v="7665" actId="2696"/>
        <pc:sldMkLst>
          <pc:docMk/>
          <pc:sldMk cId="3516891798" sldId="2456"/>
        </pc:sldMkLst>
      </pc:sldChg>
      <pc:sldChg chg="addSp modSp mod modNotesTx">
        <pc:chgData name="Ian Coles | TRICS" userId="e39e6a2d-cb02-47f7-a2e2-d83a41b76ae8" providerId="ADAL" clId="{9D436D37-CF44-40CE-A27C-9412FC5162C2}" dt="2024-05-21T08:42:40.739" v="15133" actId="20577"/>
        <pc:sldMkLst>
          <pc:docMk/>
          <pc:sldMk cId="3164405530" sldId="2457"/>
        </pc:sldMkLst>
        <pc:spChg chg="mod">
          <ac:chgData name="Ian Coles | TRICS" userId="e39e6a2d-cb02-47f7-a2e2-d83a41b76ae8" providerId="ADAL" clId="{9D436D37-CF44-40CE-A27C-9412FC5162C2}" dt="2024-05-20T15:20:06.254" v="2605" actId="27636"/>
          <ac:spMkLst>
            <pc:docMk/>
            <pc:sldMk cId="3164405530" sldId="2457"/>
            <ac:spMk id="3" creationId="{1D24B42B-925B-494C-A986-BD85E8117E1E}"/>
          </ac:spMkLst>
        </pc:spChg>
        <pc:spChg chg="mod">
          <ac:chgData name="Ian Coles | TRICS" userId="e39e6a2d-cb02-47f7-a2e2-d83a41b76ae8" providerId="ADAL" clId="{9D436D37-CF44-40CE-A27C-9412FC5162C2}" dt="2024-05-20T15:21:25.567" v="2673" actId="20577"/>
          <ac:spMkLst>
            <pc:docMk/>
            <pc:sldMk cId="3164405530" sldId="2457"/>
            <ac:spMk id="5" creationId="{AF9B872F-6332-408E-9135-B871F0C90C00}"/>
          </ac:spMkLst>
        </pc:spChg>
        <pc:picChg chg="add mod">
          <ac:chgData name="Ian Coles | TRICS" userId="e39e6a2d-cb02-47f7-a2e2-d83a41b76ae8" providerId="ADAL" clId="{9D436D37-CF44-40CE-A27C-9412FC5162C2}" dt="2024-05-20T15:21:04.014" v="2640" actId="1076"/>
          <ac:picMkLst>
            <pc:docMk/>
            <pc:sldMk cId="3164405530" sldId="2457"/>
            <ac:picMk id="4" creationId="{64D35368-639E-0B45-CD1C-CD622EC84D2C}"/>
          </ac:picMkLst>
        </pc:picChg>
      </pc:sldChg>
      <pc:sldChg chg="addSp delSp modSp add mod modNotesTx">
        <pc:chgData name="Ian Coles | TRICS" userId="e39e6a2d-cb02-47f7-a2e2-d83a41b76ae8" providerId="ADAL" clId="{9D436D37-CF44-40CE-A27C-9412FC5162C2}" dt="2024-05-21T11:03:32.589" v="18456" actId="20577"/>
        <pc:sldMkLst>
          <pc:docMk/>
          <pc:sldMk cId="2096298783" sldId="2458"/>
        </pc:sldMkLst>
        <pc:spChg chg="mod">
          <ac:chgData name="Ian Coles | TRICS" userId="e39e6a2d-cb02-47f7-a2e2-d83a41b76ae8" providerId="ADAL" clId="{9D436D37-CF44-40CE-A27C-9412FC5162C2}" dt="2024-05-20T15:42:06.013" v="4136" actId="20577"/>
          <ac:spMkLst>
            <pc:docMk/>
            <pc:sldMk cId="2096298783" sldId="2458"/>
            <ac:spMk id="7" creationId="{EFFBC808-1837-4C36-BFF0-135B8C1042A2}"/>
          </ac:spMkLst>
        </pc:spChg>
        <pc:spChg chg="mod">
          <ac:chgData name="Ian Coles | TRICS" userId="e39e6a2d-cb02-47f7-a2e2-d83a41b76ae8" providerId="ADAL" clId="{9D436D37-CF44-40CE-A27C-9412FC5162C2}" dt="2024-05-20T15:48:00.799" v="4762" actId="1076"/>
          <ac:spMkLst>
            <pc:docMk/>
            <pc:sldMk cId="2096298783" sldId="2458"/>
            <ac:spMk id="17" creationId="{9E0B9A01-7A11-65E3-1719-75B6D83B9637}"/>
          </ac:spMkLst>
        </pc:spChg>
        <pc:picChg chg="add mod">
          <ac:chgData name="Ian Coles | TRICS" userId="e39e6a2d-cb02-47f7-a2e2-d83a41b76ae8" providerId="ADAL" clId="{9D436D37-CF44-40CE-A27C-9412FC5162C2}" dt="2024-05-20T15:43:02.505" v="4138" actId="1076"/>
          <ac:picMkLst>
            <pc:docMk/>
            <pc:sldMk cId="2096298783" sldId="2458"/>
            <ac:picMk id="3" creationId="{ACDDE0E3-E0D0-1685-E20B-9CCA1960DA76}"/>
          </ac:picMkLst>
        </pc:picChg>
        <pc:picChg chg="add mod">
          <ac:chgData name="Ian Coles | TRICS" userId="e39e6a2d-cb02-47f7-a2e2-d83a41b76ae8" providerId="ADAL" clId="{9D436D37-CF44-40CE-A27C-9412FC5162C2}" dt="2024-05-20T15:48:06.630" v="4763" actId="1076"/>
          <ac:picMkLst>
            <pc:docMk/>
            <pc:sldMk cId="2096298783" sldId="2458"/>
            <ac:picMk id="4" creationId="{DD17D8A9-AA0D-A091-8764-4A2C8F427D37}"/>
          </ac:picMkLst>
        </pc:picChg>
        <pc:picChg chg="add mod">
          <ac:chgData name="Ian Coles | TRICS" userId="e39e6a2d-cb02-47f7-a2e2-d83a41b76ae8" providerId="ADAL" clId="{9D436D37-CF44-40CE-A27C-9412FC5162C2}" dt="2024-05-20T15:48:09.735" v="4764" actId="1076"/>
          <ac:picMkLst>
            <pc:docMk/>
            <pc:sldMk cId="2096298783" sldId="2458"/>
            <ac:picMk id="5" creationId="{F1AA3A64-CEA1-2E6B-F90B-1663CAB9B8E1}"/>
          </ac:picMkLst>
        </pc:picChg>
        <pc:picChg chg="del">
          <ac:chgData name="Ian Coles | TRICS" userId="e39e6a2d-cb02-47f7-a2e2-d83a41b76ae8" providerId="ADAL" clId="{9D436D37-CF44-40CE-A27C-9412FC5162C2}" dt="2024-05-20T15:39:40.538" v="3645" actId="478"/>
          <ac:picMkLst>
            <pc:docMk/>
            <pc:sldMk cId="2096298783" sldId="2458"/>
            <ac:picMk id="18" creationId="{A5765C28-3521-CC38-09A6-81572B154E01}"/>
          </ac:picMkLst>
        </pc:picChg>
      </pc:sldChg>
      <pc:sldChg chg="addSp delSp modSp add mod ord modNotesTx">
        <pc:chgData name="Ian Coles | TRICS" userId="e39e6a2d-cb02-47f7-a2e2-d83a41b76ae8" providerId="ADAL" clId="{9D436D37-CF44-40CE-A27C-9412FC5162C2}" dt="2024-05-21T11:29:37.842" v="20270" actId="20577"/>
        <pc:sldMkLst>
          <pc:docMk/>
          <pc:sldMk cId="322636230" sldId="2459"/>
        </pc:sldMkLst>
        <pc:spChg chg="mod">
          <ac:chgData name="Ian Coles | TRICS" userId="e39e6a2d-cb02-47f7-a2e2-d83a41b76ae8" providerId="ADAL" clId="{9D436D37-CF44-40CE-A27C-9412FC5162C2}" dt="2024-05-20T15:55:10.274" v="5867" actId="5793"/>
          <ac:spMkLst>
            <pc:docMk/>
            <pc:sldMk cId="322636230" sldId="2459"/>
            <ac:spMk id="7" creationId="{EFFBC808-1837-4C36-BFF0-135B8C1042A2}"/>
          </ac:spMkLst>
        </pc:spChg>
        <pc:spChg chg="mod">
          <ac:chgData name="Ian Coles | TRICS" userId="e39e6a2d-cb02-47f7-a2e2-d83a41b76ae8" providerId="ADAL" clId="{9D436D37-CF44-40CE-A27C-9412FC5162C2}" dt="2024-05-20T15:54:43.523" v="5775" actId="20577"/>
          <ac:spMkLst>
            <pc:docMk/>
            <pc:sldMk cId="322636230" sldId="2459"/>
            <ac:spMk id="17" creationId="{9E0B9A01-7A11-65E3-1719-75B6D83B9637}"/>
          </ac:spMkLst>
        </pc:spChg>
        <pc:picChg chg="add mod">
          <ac:chgData name="Ian Coles | TRICS" userId="e39e6a2d-cb02-47f7-a2e2-d83a41b76ae8" providerId="ADAL" clId="{9D436D37-CF44-40CE-A27C-9412FC5162C2}" dt="2024-05-20T15:55:00.353" v="5778" actId="1076"/>
          <ac:picMkLst>
            <pc:docMk/>
            <pc:sldMk cId="322636230" sldId="2459"/>
            <ac:picMk id="2" creationId="{2FBAF5BA-E129-C0EA-9546-1BFD41B2FA48}"/>
          </ac:picMkLst>
        </pc:picChg>
        <pc:picChg chg="del">
          <ac:chgData name="Ian Coles | TRICS" userId="e39e6a2d-cb02-47f7-a2e2-d83a41b76ae8" providerId="ADAL" clId="{9D436D37-CF44-40CE-A27C-9412FC5162C2}" dt="2024-05-20T15:49:17.024" v="4951" actId="478"/>
          <ac:picMkLst>
            <pc:docMk/>
            <pc:sldMk cId="322636230" sldId="2459"/>
            <ac:picMk id="18" creationId="{A5765C28-3521-CC38-09A6-81572B154E01}"/>
          </ac:picMkLst>
        </pc:picChg>
      </pc:sldChg>
      <pc:sldChg chg="addSp delSp modSp add mod ord modNotesTx">
        <pc:chgData name="Ian Coles | TRICS" userId="e39e6a2d-cb02-47f7-a2e2-d83a41b76ae8" providerId="ADAL" clId="{9D436D37-CF44-40CE-A27C-9412FC5162C2}" dt="2024-05-21T11:39:15.057" v="22228" actId="20577"/>
        <pc:sldMkLst>
          <pc:docMk/>
          <pc:sldMk cId="1281789402" sldId="2460"/>
        </pc:sldMkLst>
        <pc:spChg chg="mod">
          <ac:chgData name="Ian Coles | TRICS" userId="e39e6a2d-cb02-47f7-a2e2-d83a41b76ae8" providerId="ADAL" clId="{9D436D37-CF44-40CE-A27C-9412FC5162C2}" dt="2024-05-20T15:57:31.021" v="6185" actId="5793"/>
          <ac:spMkLst>
            <pc:docMk/>
            <pc:sldMk cId="1281789402" sldId="2460"/>
            <ac:spMk id="7" creationId="{EFFBC808-1837-4C36-BFF0-135B8C1042A2}"/>
          </ac:spMkLst>
        </pc:spChg>
        <pc:spChg chg="mod">
          <ac:chgData name="Ian Coles | TRICS" userId="e39e6a2d-cb02-47f7-a2e2-d83a41b76ae8" providerId="ADAL" clId="{9D436D37-CF44-40CE-A27C-9412FC5162C2}" dt="2024-05-20T16:05:18.557" v="6938" actId="27636"/>
          <ac:spMkLst>
            <pc:docMk/>
            <pc:sldMk cId="1281789402" sldId="2460"/>
            <ac:spMk id="17" creationId="{9E0B9A01-7A11-65E3-1719-75B6D83B9637}"/>
          </ac:spMkLst>
        </pc:spChg>
        <pc:picChg chg="add mod">
          <ac:chgData name="Ian Coles | TRICS" userId="e39e6a2d-cb02-47f7-a2e2-d83a41b76ae8" providerId="ADAL" clId="{9D436D37-CF44-40CE-A27C-9412FC5162C2}" dt="2024-05-20T15:58:12.591" v="6189" actId="1076"/>
          <ac:picMkLst>
            <pc:docMk/>
            <pc:sldMk cId="1281789402" sldId="2460"/>
            <ac:picMk id="2" creationId="{9E175842-E02B-C229-CD78-AAA8DC1236AD}"/>
          </ac:picMkLst>
        </pc:picChg>
        <pc:picChg chg="del">
          <ac:chgData name="Ian Coles | TRICS" userId="e39e6a2d-cb02-47f7-a2e2-d83a41b76ae8" providerId="ADAL" clId="{9D436D37-CF44-40CE-A27C-9412FC5162C2}" dt="2024-05-20T15:55:34.929" v="5871" actId="478"/>
          <ac:picMkLst>
            <pc:docMk/>
            <pc:sldMk cId="1281789402" sldId="2460"/>
            <ac:picMk id="18" creationId="{A5765C28-3521-CC38-09A6-81572B154E01}"/>
          </ac:picMkLst>
        </pc:picChg>
      </pc:sldChg>
      <pc:sldChg chg="addSp delSp modSp add mod ord modNotesTx">
        <pc:chgData name="Ian Coles | TRICS" userId="e39e6a2d-cb02-47f7-a2e2-d83a41b76ae8" providerId="ADAL" clId="{9D436D37-CF44-40CE-A27C-9412FC5162C2}" dt="2024-05-21T12:01:53.448" v="23510" actId="20577"/>
        <pc:sldMkLst>
          <pc:docMk/>
          <pc:sldMk cId="1766487493" sldId="2461"/>
        </pc:sldMkLst>
        <pc:spChg chg="mod">
          <ac:chgData name="Ian Coles | TRICS" userId="e39e6a2d-cb02-47f7-a2e2-d83a41b76ae8" providerId="ADAL" clId="{9D436D37-CF44-40CE-A27C-9412FC5162C2}" dt="2024-05-20T16:11:17.226" v="7519" actId="20577"/>
          <ac:spMkLst>
            <pc:docMk/>
            <pc:sldMk cId="1766487493" sldId="2461"/>
            <ac:spMk id="7" creationId="{EFFBC808-1837-4C36-BFF0-135B8C1042A2}"/>
          </ac:spMkLst>
        </pc:spChg>
        <pc:spChg chg="mod">
          <ac:chgData name="Ian Coles | TRICS" userId="e39e6a2d-cb02-47f7-a2e2-d83a41b76ae8" providerId="ADAL" clId="{9D436D37-CF44-40CE-A27C-9412FC5162C2}" dt="2024-05-20T16:08:58.353" v="7307" actId="6549"/>
          <ac:spMkLst>
            <pc:docMk/>
            <pc:sldMk cId="1766487493" sldId="2461"/>
            <ac:spMk id="17" creationId="{9E0B9A01-7A11-65E3-1719-75B6D83B9637}"/>
          </ac:spMkLst>
        </pc:spChg>
        <pc:picChg chg="add mod">
          <ac:chgData name="Ian Coles | TRICS" userId="e39e6a2d-cb02-47f7-a2e2-d83a41b76ae8" providerId="ADAL" clId="{9D436D37-CF44-40CE-A27C-9412FC5162C2}" dt="2024-05-20T16:09:35.862" v="7312" actId="14100"/>
          <ac:picMkLst>
            <pc:docMk/>
            <pc:sldMk cId="1766487493" sldId="2461"/>
            <ac:picMk id="2" creationId="{955934B4-83BB-7818-177E-4744FB9B186F}"/>
          </ac:picMkLst>
        </pc:picChg>
        <pc:picChg chg="del">
          <ac:chgData name="Ian Coles | TRICS" userId="e39e6a2d-cb02-47f7-a2e2-d83a41b76ae8" providerId="ADAL" clId="{9D436D37-CF44-40CE-A27C-9412FC5162C2}" dt="2024-05-20T16:05:56.881" v="6942" actId="478"/>
          <ac:picMkLst>
            <pc:docMk/>
            <pc:sldMk cId="1766487493" sldId="2461"/>
            <ac:picMk id="18" creationId="{A5765C28-3521-CC38-09A6-81572B154E01}"/>
          </ac:picMkLst>
        </pc:picChg>
      </pc:sldChg>
      <pc:sldChg chg="del">
        <pc:chgData name="Ian Coles | TRICS" userId="e39e6a2d-cb02-47f7-a2e2-d83a41b76ae8" providerId="ADAL" clId="{9D436D37-CF44-40CE-A27C-9412FC5162C2}" dt="2024-05-20T14:52:26.060" v="138" actId="2696"/>
        <pc:sldMkLst>
          <pc:docMk/>
          <pc:sldMk cId="1649098948" sldId="2462"/>
        </pc:sldMkLst>
      </pc:sldChg>
      <pc:sldChg chg="modSp add mod ord modNotesTx">
        <pc:chgData name="Ian Coles | TRICS" userId="e39e6a2d-cb02-47f7-a2e2-d83a41b76ae8" providerId="ADAL" clId="{9D436D37-CF44-40CE-A27C-9412FC5162C2}" dt="2024-05-21T12:15:37.449" v="23901" actId="20577"/>
        <pc:sldMkLst>
          <pc:docMk/>
          <pc:sldMk cId="2547612032" sldId="2462"/>
        </pc:sldMkLst>
        <pc:spChg chg="mod">
          <ac:chgData name="Ian Coles | TRICS" userId="e39e6a2d-cb02-47f7-a2e2-d83a41b76ae8" providerId="ADAL" clId="{9D436D37-CF44-40CE-A27C-9412FC5162C2}" dt="2024-05-20T16:15:38.193" v="7721" actId="255"/>
          <ac:spMkLst>
            <pc:docMk/>
            <pc:sldMk cId="2547612032" sldId="2462"/>
            <ac:spMk id="3" creationId="{1D24B42B-925B-494C-A986-BD85E8117E1E}"/>
          </ac:spMkLst>
        </pc:spChg>
      </pc:sldChg>
      <pc:sldChg chg="modSp add mod ord modNotesTx">
        <pc:chgData name="Ian Coles | TRICS" userId="e39e6a2d-cb02-47f7-a2e2-d83a41b76ae8" providerId="ADAL" clId="{9D436D37-CF44-40CE-A27C-9412FC5162C2}" dt="2024-05-21T12:21:12.172" v="25389" actId="20577"/>
        <pc:sldMkLst>
          <pc:docMk/>
          <pc:sldMk cId="3292962866" sldId="2463"/>
        </pc:sldMkLst>
        <pc:spChg chg="mod">
          <ac:chgData name="Ian Coles | TRICS" userId="e39e6a2d-cb02-47f7-a2e2-d83a41b76ae8" providerId="ADAL" clId="{9D436D37-CF44-40CE-A27C-9412FC5162C2}" dt="2024-05-20T16:16:14.381" v="7774" actId="20577"/>
          <ac:spMkLst>
            <pc:docMk/>
            <pc:sldMk cId="3292962866" sldId="2463"/>
            <ac:spMk id="3" creationId="{85534194-745D-4888-BF16-6C09F65EA484}"/>
          </ac:spMkLst>
        </pc:spChg>
        <pc:spChg chg="mod">
          <ac:chgData name="Ian Coles | TRICS" userId="e39e6a2d-cb02-47f7-a2e2-d83a41b76ae8" providerId="ADAL" clId="{9D436D37-CF44-40CE-A27C-9412FC5162C2}" dt="2024-05-20T16:19:36.223" v="8479" actId="20577"/>
          <ac:spMkLst>
            <pc:docMk/>
            <pc:sldMk cId="3292962866" sldId="2463"/>
            <ac:spMk id="6" creationId="{E4A248D7-680E-4181-9558-ED00D7CEAD68}"/>
          </ac:spMkLst>
        </pc:spChg>
        <pc:spChg chg="mod">
          <ac:chgData name="Ian Coles | TRICS" userId="e39e6a2d-cb02-47f7-a2e2-d83a41b76ae8" providerId="ADAL" clId="{9D436D37-CF44-40CE-A27C-9412FC5162C2}" dt="2024-05-20T16:26:43.320" v="9138" actId="20577"/>
          <ac:spMkLst>
            <pc:docMk/>
            <pc:sldMk cId="3292962866" sldId="2463"/>
            <ac:spMk id="12" creationId="{3DD3B9ED-231E-423D-B8D7-6DE1C249CA4E}"/>
          </ac:spMkLst>
        </pc:spChg>
        <pc:spChg chg="mod">
          <ac:chgData name="Ian Coles | TRICS" userId="e39e6a2d-cb02-47f7-a2e2-d83a41b76ae8" providerId="ADAL" clId="{9D436D37-CF44-40CE-A27C-9412FC5162C2}" dt="2024-05-20T16:27:27.363" v="9268" actId="20577"/>
          <ac:spMkLst>
            <pc:docMk/>
            <pc:sldMk cId="3292962866" sldId="2463"/>
            <ac:spMk id="13" creationId="{184497C2-C5BB-4C07-AF14-B5D10275FC6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97DFCF-F890-A143-9133-C8B65C9B01E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EFE2C281-2434-D94F-B4BD-BA3CD4DB8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497A9A2-04D9-49F4-A323-43775074701C}" type="datetime1">
              <a:rPr lang="en-GB" smtClean="0"/>
              <a:t>21/05/2024</a:t>
            </a:fld>
            <a:endParaRPr lang="en-GB"/>
          </a:p>
        </p:txBody>
      </p:sp>
      <p:sp>
        <p:nvSpPr>
          <p:cNvPr id="4" name="Footer Placeholder 3">
            <a:extLst>
              <a:ext uri="{FF2B5EF4-FFF2-40B4-BE49-F238E27FC236}">
                <a16:creationId xmlns:a16="http://schemas.microsoft.com/office/drawing/2014/main" id="{5C17CBFA-633D-5540-AFAA-BE1F495EC6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826B5631-D714-AD41-853B-A883ADC344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65AE8BC-2AB3-9E4C-9797-2A6F8A74C74E}" type="slidenum">
              <a:rPr lang="en-GB" smtClean="0"/>
              <a:t>‹#›</a:t>
            </a:fld>
            <a:endParaRPr lang="en-GB"/>
          </a:p>
        </p:txBody>
      </p:sp>
    </p:spTree>
    <p:extLst>
      <p:ext uri="{BB962C8B-B14F-4D97-AF65-F5344CB8AC3E}">
        <p14:creationId xmlns:p14="http://schemas.microsoft.com/office/powerpoint/2010/main" val="42739870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9AD85-B496-451C-A9B5-64589B09AB2F}" type="datetime1">
              <a:rPr lang="en-GB" smtClean="0"/>
              <a:pPr/>
              <a:t>21/05/2024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28B34ED-4CDD-41C9-90F7-D768D5559A6F}" type="slidenum">
              <a:rPr lang="en-GB" noProof="0" smtClean="0"/>
              <a:t>‹#›</a:t>
            </a:fld>
            <a:endParaRPr lang="en-GB" noProof="0"/>
          </a:p>
        </p:txBody>
      </p:sp>
    </p:spTree>
    <p:extLst>
      <p:ext uri="{BB962C8B-B14F-4D97-AF65-F5344CB8AC3E}">
        <p14:creationId xmlns:p14="http://schemas.microsoft.com/office/powerpoint/2010/main" val="42259706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In this presentation I am going to update you on the commissioning and development of TRICS 8. There has been some solid progress in the commission over the past few months, so I am pleased to provide some detail on this, along with a summary of some of the system improvements that this major upgrade of TRICS will deliver.</a:t>
            </a:r>
          </a:p>
        </p:txBody>
      </p:sp>
      <p:sp>
        <p:nvSpPr>
          <p:cNvPr id="4" name="Slide Number Placeholder 3"/>
          <p:cNvSpPr>
            <a:spLocks noGrp="1"/>
          </p:cNvSpPr>
          <p:nvPr>
            <p:ph type="sldNum" sz="quarter" idx="5"/>
          </p:nvPr>
        </p:nvSpPr>
        <p:spPr/>
        <p:txBody>
          <a:bodyPr rtlCol="0"/>
          <a:lstStyle/>
          <a:p>
            <a:pPr rtl="0"/>
            <a:fld id="{228B34ED-4CDD-41C9-90F7-D768D5559A6F}" type="slidenum">
              <a:rPr lang="en-GB" smtClean="0"/>
              <a:t>1</a:t>
            </a:fld>
            <a:endParaRPr lang="en-GB"/>
          </a:p>
        </p:txBody>
      </p:sp>
    </p:spTree>
    <p:extLst>
      <p:ext uri="{BB962C8B-B14F-4D97-AF65-F5344CB8AC3E}">
        <p14:creationId xmlns:p14="http://schemas.microsoft.com/office/powerpoint/2010/main" val="3796574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The vehicle percentage and mode split pie charts within individual survey records will be enhanced so that users can specify time periods and direction of flow, in the same way as they can with mode split pie charts for selected data sets once a multi-modal trip rate calculation has taken place. One big change is the improved clarity, structure and data fields for the Off-Site Parking data section for individual site records, with an example of the new format shown on this slide. This sub-section of data has been redesigned for all future sites entering the database so that both on-street and off-street parking outside of a surveyed development is much clearer and straightforward, whilst continuing to provide valuable data. The current Off-Site Parking section has become somewhat subjective and potentially confusing in some areas, so the new format will be a considerable improvement. Note that all existing sites in the database will remain unchanged, so the new format will only apply to new data being introduced into TRICS 8.</a:t>
            </a:r>
          </a:p>
        </p:txBody>
      </p:sp>
      <p:sp>
        <p:nvSpPr>
          <p:cNvPr id="4" name="Slide Number Placeholder 3"/>
          <p:cNvSpPr>
            <a:spLocks noGrp="1"/>
          </p:cNvSpPr>
          <p:nvPr>
            <p:ph type="sldNum" sz="quarter" idx="5"/>
          </p:nvPr>
        </p:nvSpPr>
        <p:spPr/>
        <p:txBody>
          <a:bodyPr rtlCol="0"/>
          <a:lstStyle/>
          <a:p>
            <a:pPr rtl="0"/>
            <a:fld id="{228B34ED-4CDD-41C9-90F7-D768D5559A6F}" type="slidenum">
              <a:rPr lang="en-GB" smtClean="0"/>
              <a:t>10</a:t>
            </a:fld>
            <a:endParaRPr lang="en-GB"/>
          </a:p>
        </p:txBody>
      </p:sp>
    </p:spTree>
    <p:extLst>
      <p:ext uri="{BB962C8B-B14F-4D97-AF65-F5344CB8AC3E}">
        <p14:creationId xmlns:p14="http://schemas.microsoft.com/office/powerpoint/2010/main" val="2998929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Having provided a quick summary of the key changes for TRICS 8, I would now like to say a few words about the TRICS 8 commissioning process. A lot of work has already gone into this process, and I can present a summary here. </a:t>
            </a:r>
          </a:p>
        </p:txBody>
      </p:sp>
      <p:sp>
        <p:nvSpPr>
          <p:cNvPr id="4" name="Slide Number Placeholder 3"/>
          <p:cNvSpPr>
            <a:spLocks noGrp="1"/>
          </p:cNvSpPr>
          <p:nvPr>
            <p:ph type="sldNum" sz="quarter" idx="5"/>
          </p:nvPr>
        </p:nvSpPr>
        <p:spPr/>
        <p:txBody>
          <a:bodyPr rtlCol="0"/>
          <a:lstStyle/>
          <a:p>
            <a:pPr rtl="0"/>
            <a:fld id="{228B34ED-4CDD-41C9-90F7-D768D5559A6F}" type="slidenum">
              <a:rPr lang="en-GB" smtClean="0"/>
              <a:t>11</a:t>
            </a:fld>
            <a:endParaRPr lang="en-GB"/>
          </a:p>
        </p:txBody>
      </p:sp>
    </p:spTree>
    <p:extLst>
      <p:ext uri="{BB962C8B-B14F-4D97-AF65-F5344CB8AC3E}">
        <p14:creationId xmlns:p14="http://schemas.microsoft.com/office/powerpoint/2010/main" val="3803376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There are three distinct stages of the TRICS 8 commissioning process. Firstly, we needed to source potential developers. An initial search took place late in 2023, which involved advertising via our social media outlets and via our email contacts. Having had initial communications with numerous companies, a shortlist was put together, with candidate organisations then going through a pre-qualification process. This was followed by the writing of the TYRICS 8 tender document (which is quite sizeable as you might imagine), and this was forwarded to candidate organisations in May 2024, commencing the tendering period. In June 2024, nearing the end of the tendering period, presentations on the candidate organisations’ vision for TRICS 8 were given to the TRICS 8 Assessment Panel, to add extra context to the tender submissions. In July 2024, the Assessment Panel will meet to decide on the preferred systems developer for TRICS 8, and the TRICS 8 commission will then be awarded. Work is due to commence on Stage 1 of the new system in August 2024.</a:t>
            </a:r>
          </a:p>
        </p:txBody>
      </p:sp>
      <p:sp>
        <p:nvSpPr>
          <p:cNvPr id="4" name="Slide Number Placeholder 3"/>
          <p:cNvSpPr>
            <a:spLocks noGrp="1"/>
          </p:cNvSpPr>
          <p:nvPr>
            <p:ph type="sldNum" sz="quarter" idx="5"/>
          </p:nvPr>
        </p:nvSpPr>
        <p:spPr/>
        <p:txBody>
          <a:bodyPr rtlCol="0"/>
          <a:lstStyle/>
          <a:p>
            <a:pPr rtl="0"/>
            <a:fld id="{228B34ED-4CDD-41C9-90F7-D768D5559A6F}" type="slidenum">
              <a:rPr lang="en-GB" smtClean="0"/>
              <a:t>12</a:t>
            </a:fld>
            <a:endParaRPr lang="en-GB"/>
          </a:p>
        </p:txBody>
      </p:sp>
    </p:spTree>
    <p:extLst>
      <p:ext uri="{BB962C8B-B14F-4D97-AF65-F5344CB8AC3E}">
        <p14:creationId xmlns:p14="http://schemas.microsoft.com/office/powerpoint/2010/main" val="739401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Here is a timeline for the development of Stage 1 and Stage 2 of TRICS 8. Remember that Stage 1 is the like-for like translation of TRICS 7 into TRICS 8 using the C# programming language, whilst Stage 2 will introduce the new features and improvements outlined in this presentation. It is uncertain if the first live version of TRICS 8 will happen following the completion of Stage 1 or whether we will wait for the completion of Stage 2, so please bear this in mind, as a live version of Stage 1 will mean an earlier release date than the current official plan. Work on Stage 1 will commence in August 2024, with testing of this first phase starting in January 2025. Both the systems developer and the TRICS team will be involved in different elements of this testing, and after debugging is complete, work will commence on Stage 2 in March 2025. Testing of Stage 2 will take place from June 2025, again involving both the systems developer and the TRICS team.</a:t>
            </a:r>
          </a:p>
        </p:txBody>
      </p:sp>
      <p:sp>
        <p:nvSpPr>
          <p:cNvPr id="4" name="Slide Number Placeholder 3"/>
          <p:cNvSpPr>
            <a:spLocks noGrp="1"/>
          </p:cNvSpPr>
          <p:nvPr>
            <p:ph type="sldNum" sz="quarter" idx="5"/>
          </p:nvPr>
        </p:nvSpPr>
        <p:spPr/>
        <p:txBody>
          <a:bodyPr rtlCol="0"/>
          <a:lstStyle/>
          <a:p>
            <a:pPr rtl="0"/>
            <a:fld id="{228B34ED-4CDD-41C9-90F7-D768D5559A6F}" type="slidenum">
              <a:rPr lang="en-GB" smtClean="0"/>
              <a:t>13</a:t>
            </a:fld>
            <a:endParaRPr lang="en-GB"/>
          </a:p>
        </p:txBody>
      </p:sp>
    </p:spTree>
    <p:extLst>
      <p:ext uri="{BB962C8B-B14F-4D97-AF65-F5344CB8AC3E}">
        <p14:creationId xmlns:p14="http://schemas.microsoft.com/office/powerpoint/2010/main" val="407981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Bearing in mind the caveat regarding a potential live release following the completion of Stage 1, TRICS 8 is currently scheduled to go live to the TRICS Community in September 2025. TRICS will of course keep everyone updated through our email, website and social media channels, so please watch this space. We are very pleased to finally get this commission underway, and we look forward to bringing all our users the great benefits </a:t>
            </a:r>
            <a:r>
              <a:rPr lang="en-GB"/>
              <a:t>of the </a:t>
            </a:r>
            <a:r>
              <a:rPr lang="en-GB" dirty="0"/>
              <a:t>new and </a:t>
            </a:r>
            <a:r>
              <a:rPr lang="en-GB"/>
              <a:t>improved TRICS 8, </a:t>
            </a:r>
            <a:r>
              <a:rPr lang="en-GB" dirty="0"/>
              <a:t>which will continue our ever-evolving </a:t>
            </a:r>
            <a:r>
              <a:rPr lang="en-GB"/>
              <a:t>TRICS system’s </a:t>
            </a:r>
            <a:r>
              <a:rPr lang="en-GB" dirty="0"/>
              <a:t>journey into a new era of development and innovation.</a:t>
            </a:r>
          </a:p>
        </p:txBody>
      </p:sp>
      <p:sp>
        <p:nvSpPr>
          <p:cNvPr id="4" name="Slide Number Placeholder 3"/>
          <p:cNvSpPr>
            <a:spLocks noGrp="1"/>
          </p:cNvSpPr>
          <p:nvPr>
            <p:ph type="sldNum" sz="quarter" idx="5"/>
          </p:nvPr>
        </p:nvSpPr>
        <p:spPr/>
        <p:txBody>
          <a:bodyPr rtlCol="0"/>
          <a:lstStyle/>
          <a:p>
            <a:pPr rtl="0"/>
            <a:fld id="{228B34ED-4CDD-41C9-90F7-D768D5559A6F}" type="slidenum">
              <a:rPr lang="en-GB" smtClean="0"/>
              <a:t>14</a:t>
            </a:fld>
            <a:endParaRPr lang="en-GB"/>
          </a:p>
        </p:txBody>
      </p:sp>
    </p:spTree>
    <p:extLst>
      <p:ext uri="{BB962C8B-B14F-4D97-AF65-F5344CB8AC3E}">
        <p14:creationId xmlns:p14="http://schemas.microsoft.com/office/powerpoint/2010/main" val="2575837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Firstly, a short introduction. TRICS Consortium Limited has talked about TRICS 8 for a few years now. The current series of system updates, TRICS 7, is now 11 years old, so we really are due this major systems overhaul and refresh. To design and deliver this new system we have been required to source and appoint a new systems developer, so I will briefly go into the commissioning of this project, which will see the TRICS system transformed both in terms of efficiency and user-friendliness, also touching upon some of the new features that will be introduced, and improvements to be made made to existing system functions. A key thing to also point out is that TRICS 8 is being delivered at no additional cost to TRICS users whilst adding further value to the system.</a:t>
            </a:r>
          </a:p>
        </p:txBody>
      </p:sp>
      <p:sp>
        <p:nvSpPr>
          <p:cNvPr id="4" name="Slide Number Placeholder 3"/>
          <p:cNvSpPr>
            <a:spLocks noGrp="1"/>
          </p:cNvSpPr>
          <p:nvPr>
            <p:ph type="sldNum" sz="quarter" idx="5"/>
          </p:nvPr>
        </p:nvSpPr>
        <p:spPr/>
        <p:txBody>
          <a:bodyPr rtlCol="0"/>
          <a:lstStyle/>
          <a:p>
            <a:pPr rtl="0"/>
            <a:fld id="{228B34ED-4CDD-41C9-90F7-D768D5559A6F}" type="slidenum">
              <a:rPr lang="en-GB" smtClean="0"/>
              <a:t>2</a:t>
            </a:fld>
            <a:endParaRPr lang="en-GB"/>
          </a:p>
        </p:txBody>
      </p:sp>
    </p:spTree>
    <p:extLst>
      <p:ext uri="{BB962C8B-B14F-4D97-AF65-F5344CB8AC3E}">
        <p14:creationId xmlns:p14="http://schemas.microsoft.com/office/powerpoint/2010/main" val="163294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Let’s delve into the key changes that we will see in the set-up of the TRICS system for the TRICS 8 project. This will really be a major systems overhaul, with users seeing a whole new system at the end, but a system that keeps the core functions and principles of TRICS in place, albeit in a much-improved format and style.</a:t>
            </a:r>
          </a:p>
        </p:txBody>
      </p:sp>
      <p:sp>
        <p:nvSpPr>
          <p:cNvPr id="4" name="Slide Number Placeholder 3"/>
          <p:cNvSpPr>
            <a:spLocks noGrp="1"/>
          </p:cNvSpPr>
          <p:nvPr>
            <p:ph type="sldNum" sz="quarter" idx="5"/>
          </p:nvPr>
        </p:nvSpPr>
        <p:spPr/>
        <p:txBody>
          <a:bodyPr rtlCol="0"/>
          <a:lstStyle/>
          <a:p>
            <a:pPr rtl="0"/>
            <a:fld id="{228B34ED-4CDD-41C9-90F7-D768D5559A6F}" type="slidenum">
              <a:rPr lang="en-GB" smtClean="0"/>
              <a:t>3</a:t>
            </a:fld>
            <a:endParaRPr lang="en-GB"/>
          </a:p>
        </p:txBody>
      </p:sp>
    </p:spTree>
    <p:extLst>
      <p:ext uri="{BB962C8B-B14F-4D97-AF65-F5344CB8AC3E}">
        <p14:creationId xmlns:p14="http://schemas.microsoft.com/office/powerpoint/2010/main" val="322075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I can break the main points down into three sub-areas. Firstly, there will be improved and enhanced systems architecture. The programming language of Delphi, which is currently used for TRICS 7, has become somewhat aged, and research has shown that translating the system into the .NET Core C# language would be highly beneficial, allowing us to transform TRICS for a new era. This will be complemented by new supporting software add-ons and integration to improve the efficiency of the system. For this work, a new systems developer fully capable in such work is being commissioned. We then have the range of new system features and improvements, and a comprehensive list has built up over the past few years. Many of these improvements will be present when TYRICS 8 is launched, with others to be added as subsequent quarterly system updates continue to go live. An important thing to remember is that the system will have a much more modern design and improved user interactions. This will be evident from the outset with the new system’s look and feel, and the way that it is user-intuitive. Also, users will be able to interact more with the TRICS Licensing System, enhancing the efficiency and interaction between the two systems. Again, the feedback received from our users has been invaluable in this area. </a:t>
            </a:r>
          </a:p>
        </p:txBody>
      </p:sp>
      <p:sp>
        <p:nvSpPr>
          <p:cNvPr id="4" name="Slide Number Placeholder 3"/>
          <p:cNvSpPr>
            <a:spLocks noGrp="1"/>
          </p:cNvSpPr>
          <p:nvPr>
            <p:ph type="sldNum" sz="quarter" idx="5"/>
          </p:nvPr>
        </p:nvSpPr>
        <p:spPr/>
        <p:txBody>
          <a:bodyPr rtlCol="0"/>
          <a:lstStyle/>
          <a:p>
            <a:pPr rtl="0"/>
            <a:fld id="{228B34ED-4CDD-41C9-90F7-D768D5559A6F}" type="slidenum">
              <a:rPr lang="en-GB" smtClean="0"/>
              <a:t>4</a:t>
            </a:fld>
            <a:endParaRPr lang="en-GB"/>
          </a:p>
        </p:txBody>
      </p:sp>
    </p:spTree>
    <p:extLst>
      <p:ext uri="{BB962C8B-B14F-4D97-AF65-F5344CB8AC3E}">
        <p14:creationId xmlns:p14="http://schemas.microsoft.com/office/powerpoint/2010/main" val="1214910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will now go through some of the key changes and new features that are being brought in for TRICS 8, which is being developed in two stages. Stage 1 is a like-for-like redesign and re-write of the TRICS 7 systems architecture, to allow for extensive comparative testing between TRICS 7 and TRICS 8, whilst Stage 2 will introduce the new and amended systems features to completed the initial project. This is not a list of all the new features. </a:t>
            </a:r>
            <a:r>
              <a:rPr lang="en-GB"/>
              <a:t>Instead, </a:t>
            </a:r>
            <a:r>
              <a:rPr lang="en-GB" dirty="0"/>
              <a:t>it is a summary of some </a:t>
            </a:r>
            <a:r>
              <a:rPr lang="en-GB"/>
              <a:t>key features.</a:t>
            </a:r>
            <a:endParaRPr lang="en-GB" dirty="0"/>
          </a:p>
          <a:p>
            <a:pPr rtl="0"/>
            <a:endParaRPr lang="en-GB" dirty="0"/>
          </a:p>
        </p:txBody>
      </p:sp>
      <p:sp>
        <p:nvSpPr>
          <p:cNvPr id="4" name="Slide Number Placeholder 3"/>
          <p:cNvSpPr>
            <a:spLocks noGrp="1"/>
          </p:cNvSpPr>
          <p:nvPr>
            <p:ph type="sldNum" sz="quarter" idx="5"/>
          </p:nvPr>
        </p:nvSpPr>
        <p:spPr/>
        <p:txBody>
          <a:bodyPr rtlCol="0"/>
          <a:lstStyle/>
          <a:p>
            <a:pPr rtl="0"/>
            <a:fld id="{228B34ED-4CDD-41C9-90F7-D768D5559A6F}" type="slidenum">
              <a:rPr lang="en-GB" smtClean="0"/>
              <a:t>5</a:t>
            </a:fld>
            <a:endParaRPr lang="en-GB"/>
          </a:p>
        </p:txBody>
      </p:sp>
    </p:spTree>
    <p:extLst>
      <p:ext uri="{BB962C8B-B14F-4D97-AF65-F5344CB8AC3E}">
        <p14:creationId xmlns:p14="http://schemas.microsoft.com/office/powerpoint/2010/main" val="339250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Starting off, an important improvement is better flow and efficiency through the trip rate calculation selection (filtering) process. We are going to remove automatic resetting of selections when moving back and forth between the Primary and Secondary filtering stages, as well as removing the automatic resetting of selected date ranges. We will also be numbering the stages of filtering to indicate the most useful sequence of filtering activities, so in short, we are tweaking the process to improve its user-friendliness. We are also creating an improved interface between the database and the Licensing System to automate the information about user organisations that is shown on PDF report output headers. A significant change is the removal of the 8-year default cut-off date at the Primary filtering stage of the trip rate calculation selection process, with this being replaced by a graph of available surveys per year, to assist users in establishing their own start and end dates. This follows various technical analyses that TRICS have undertaken in recent years which have split data samples over time. The results obtained through these studies have led to the decision to remove the default cut-off period and replace </a:t>
            </a:r>
            <a:r>
              <a:rPr lang="en-GB" dirty="0" err="1"/>
              <a:t>iot</a:t>
            </a:r>
            <a:r>
              <a:rPr lang="en-GB" dirty="0"/>
              <a:t> with something much more useful and interactive. </a:t>
            </a:r>
          </a:p>
        </p:txBody>
      </p:sp>
      <p:sp>
        <p:nvSpPr>
          <p:cNvPr id="4" name="Slide Number Placeholder 3"/>
          <p:cNvSpPr>
            <a:spLocks noGrp="1"/>
          </p:cNvSpPr>
          <p:nvPr>
            <p:ph type="sldNum" sz="quarter" idx="5"/>
          </p:nvPr>
        </p:nvSpPr>
        <p:spPr/>
        <p:txBody>
          <a:bodyPr rtlCol="0"/>
          <a:lstStyle/>
          <a:p>
            <a:pPr rtl="0"/>
            <a:fld id="{228B34ED-4CDD-41C9-90F7-D768D5559A6F}" type="slidenum">
              <a:rPr lang="en-GB" smtClean="0"/>
              <a:t>6</a:t>
            </a:fld>
            <a:endParaRPr lang="en-GB"/>
          </a:p>
        </p:txBody>
      </p:sp>
    </p:spTree>
    <p:extLst>
      <p:ext uri="{BB962C8B-B14F-4D97-AF65-F5344CB8AC3E}">
        <p14:creationId xmlns:p14="http://schemas.microsoft.com/office/powerpoint/2010/main" val="214540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We will make it easier for older and no longer wanted reports saved by users to be deleted, and we will improve the design of PDF reports to include the TRICS logo and the display of clearer user information, whilst introducing the use of colour to generally modernise and improve the look and feel of these outputs. Another significant new feature will be the introduction of a “time slice” option when calculating and presenting trip rates. Using this new facility, users will be able to specify their start and end times for trip rate calculations, as shown in the example on this screen. Any periods outside of these start and end times will be highlighted with a “Deselected by Time Slice” message accordingly. This will be useful should users want to exclude earlier and later time periods where a very small number of surveys in the selected set might have count data available. So long as the peak periods (shown highlighted in yellow on this slide) are included, users will be able to focus their calculations in a more tailored way, should this be required on a case-by-case basis.</a:t>
            </a:r>
          </a:p>
        </p:txBody>
      </p:sp>
      <p:sp>
        <p:nvSpPr>
          <p:cNvPr id="4" name="Slide Number Placeholder 3"/>
          <p:cNvSpPr>
            <a:spLocks noGrp="1"/>
          </p:cNvSpPr>
          <p:nvPr>
            <p:ph type="sldNum" sz="quarter" idx="5"/>
          </p:nvPr>
        </p:nvSpPr>
        <p:spPr/>
        <p:txBody>
          <a:bodyPr rtlCol="0"/>
          <a:lstStyle/>
          <a:p>
            <a:pPr rtl="0"/>
            <a:fld id="{228B34ED-4CDD-41C9-90F7-D768D5559A6F}" type="slidenum">
              <a:rPr lang="en-GB" smtClean="0"/>
              <a:t>7</a:t>
            </a:fld>
            <a:endParaRPr lang="en-GB"/>
          </a:p>
        </p:txBody>
      </p:sp>
    </p:spTree>
    <p:extLst>
      <p:ext uri="{BB962C8B-B14F-4D97-AF65-F5344CB8AC3E}">
        <p14:creationId xmlns:p14="http://schemas.microsoft.com/office/powerpoint/2010/main" val="1484734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There will also be an improved ability for users to move between the Members Area of the TRICS website and the database without having to log off each time, this being another example of how we will make the system more efficient and user-friendly in more subtle yet effective ways. The Geographic Map facility, which embeds Google Maps into site lists, is going to be extended into the Primary and Secondary filtering stages of the trip rate calculation selection process, so that users can see their selected sites on maps in real time as they go through their selections. There will also be a couple of new pop-up guidance notes added. The first of these will be a note accessed via a button on all screens which explains timed-out user sessions and the fact that these are automatically saved (meaning users don’t lose their work should they be called away during a TRICS session). The second note will be some explanatory text on external influencing factors that can influence trip generation outside of the use of TRICS (referencing the TRICS Good Practice Guide), with this being available in the Primary filtering stage. Another new feature will be the introduction of development type preview boxes for each individual 16/B (Mixed Use) site in the database. Prior to accessing a site record, users will be able to view the preview to see what development types are present within mixed use sites in the database, which should make the process of assessing such sites more efficient.</a:t>
            </a:r>
          </a:p>
        </p:txBody>
      </p:sp>
      <p:sp>
        <p:nvSpPr>
          <p:cNvPr id="4" name="Slide Number Placeholder 3"/>
          <p:cNvSpPr>
            <a:spLocks noGrp="1"/>
          </p:cNvSpPr>
          <p:nvPr>
            <p:ph type="sldNum" sz="quarter" idx="5"/>
          </p:nvPr>
        </p:nvSpPr>
        <p:spPr/>
        <p:txBody>
          <a:bodyPr rtlCol="0"/>
          <a:lstStyle/>
          <a:p>
            <a:pPr rtl="0"/>
            <a:fld id="{228B34ED-4CDD-41C9-90F7-D768D5559A6F}" type="slidenum">
              <a:rPr lang="en-GB" smtClean="0"/>
              <a:t>8</a:t>
            </a:fld>
            <a:endParaRPr lang="en-GB"/>
          </a:p>
        </p:txBody>
      </p:sp>
    </p:spTree>
    <p:extLst>
      <p:ext uri="{BB962C8B-B14F-4D97-AF65-F5344CB8AC3E}">
        <p14:creationId xmlns:p14="http://schemas.microsoft.com/office/powerpoint/2010/main" val="3507830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In recent years we have enhanced the filtering process for 03 (Residential) land use sub-categories to include a range of new filtering options, and this will be taken further in TRICS 8 with the introduction of an option to filter by dwelling unit type (for example detached houses, semi-detached houses, bungalows, flats in blocks, etc). This new feature, which is shown in an example on this slide, will allow users to select which dwelling unit types they want to include in their selected set of surveys. This means that for all unticked unit types, all surveys that include such types will be excluded from the selected set, providing more fine-tuning capabilities for residential trip rate calculations, which remain the most popular with TRICS users overall. We will also prevent the minimum/maximum survey date range from being automatically reset when users change certain filtering options and following clarifications on trip rare variation by region compared to TRICS location type, we will be removing the option to deselect surveys automatically by region (we refer to our technical report on this which is freely available on the TRICS website). There will also be significant improvement on the design and presentation of the graphs and charts in the system, and we will add a new tick box option of width restrictions to the recently introduced Local Traffic Calming Features data section within individual site records.</a:t>
            </a:r>
          </a:p>
        </p:txBody>
      </p:sp>
      <p:sp>
        <p:nvSpPr>
          <p:cNvPr id="4" name="Slide Number Placeholder 3"/>
          <p:cNvSpPr>
            <a:spLocks noGrp="1"/>
          </p:cNvSpPr>
          <p:nvPr>
            <p:ph type="sldNum" sz="quarter" idx="5"/>
          </p:nvPr>
        </p:nvSpPr>
        <p:spPr/>
        <p:txBody>
          <a:bodyPr rtlCol="0"/>
          <a:lstStyle/>
          <a:p>
            <a:pPr rtl="0"/>
            <a:fld id="{228B34ED-4CDD-41C9-90F7-D768D5559A6F}" type="slidenum">
              <a:rPr lang="en-GB" smtClean="0"/>
              <a:t>9</a:t>
            </a:fld>
            <a:endParaRPr lang="en-GB"/>
          </a:p>
        </p:txBody>
      </p:sp>
    </p:spTree>
    <p:extLst>
      <p:ext uri="{BB962C8B-B14F-4D97-AF65-F5344CB8AC3E}">
        <p14:creationId xmlns:p14="http://schemas.microsoft.com/office/powerpoint/2010/main" val="348671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rtlCol="0"/>
          <a:lstStyle>
            <a:lvl1pPr marL="0" indent="0" algn="ctr">
              <a:buNone/>
              <a:defRPr/>
            </a:lvl1pPr>
          </a:lstStyle>
          <a:p>
            <a:pPr rtl="0"/>
            <a:r>
              <a:rPr lang="en-US" noProof="0"/>
              <a:t>Click icon to add picture</a:t>
            </a:r>
            <a:endParaRPr lang="en-GB" noProof="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p:nvPr>
        </p:nvSpPr>
        <p:spPr>
          <a:xfrm>
            <a:off x="3512343" y="5922140"/>
            <a:ext cx="5167313" cy="518795"/>
          </a:xfrm>
        </p:spPr>
        <p:txBody>
          <a:bodyPr rtlCol="0">
            <a:noAutofit/>
          </a:bodyPr>
          <a:lstStyle>
            <a:lvl1pPr marL="0" indent="0" algn="ctr">
              <a:buNone/>
              <a:defRPr sz="1800" spc="300">
                <a:solidFill>
                  <a:schemeClr val="tx1"/>
                </a:solidFill>
              </a:defRPr>
            </a:lvl1pPr>
            <a:lvl2pPr marL="457200" indent="0">
              <a:buNone/>
              <a:defRPr/>
            </a:lvl2pPr>
          </a:lstStyle>
          <a:p>
            <a:pPr lvl="0" rtl="0"/>
            <a:r>
              <a:rPr lang="en-US" noProof="0"/>
              <a:t>Click to edit Master text styles</a:t>
            </a:r>
          </a:p>
        </p:txBody>
      </p:sp>
      <p:sp>
        <p:nvSpPr>
          <p:cNvPr id="7" name="Text Placeholder 6">
            <a:extLst>
              <a:ext uri="{FF2B5EF4-FFF2-40B4-BE49-F238E27FC236}">
                <a16:creationId xmlns:a16="http://schemas.microsoft.com/office/drawing/2014/main" id="{758235C5-25B1-4243-9762-4AAD3C08E8BE}"/>
              </a:ext>
            </a:extLst>
          </p:cNvPr>
          <p:cNvSpPr>
            <a:spLocks noGrp="1"/>
          </p:cNvSpPr>
          <p:nvPr>
            <p:ph type="body" idx="1" hasCustomPrompt="1"/>
          </p:nvPr>
        </p:nvSpPr>
        <p:spPr>
          <a:xfrm>
            <a:off x="4038600" y="3608511"/>
            <a:ext cx="4114800"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rtlCol="0">
            <a:noAutofit/>
          </a:bodyPr>
          <a:lstStyle>
            <a:lvl1pPr marL="0" indent="0" algn="ctr">
              <a:buNone/>
              <a:defRPr sz="1800" cap="all" baseline="0"/>
            </a:lvl1pPr>
          </a:lstStyle>
          <a:p>
            <a:pPr rtl="0"/>
            <a:r>
              <a:rPr lang="en-GB" spc="300" noProof="0"/>
              <a:t>ANNUAL REVIEW</a:t>
            </a:r>
          </a:p>
        </p:txBody>
      </p:sp>
      <p:sp>
        <p:nvSpPr>
          <p:cNvPr id="2" name="Title 1">
            <a:extLst>
              <a:ext uri="{FF2B5EF4-FFF2-40B4-BE49-F238E27FC236}">
                <a16:creationId xmlns:a16="http://schemas.microsoft.com/office/drawing/2014/main" id="{298B2C6E-DB6F-4476-8E95-9F6EC79392FD}"/>
              </a:ext>
            </a:extLst>
          </p:cNvPr>
          <p:cNvSpPr>
            <a:spLocks noGrp="1"/>
          </p:cNvSpPr>
          <p:nvPr>
            <p:ph type="title" hasCustomPrompt="1"/>
          </p:nvPr>
        </p:nvSpPr>
        <p:spPr>
          <a:xfrm>
            <a:off x="350836" y="2445633"/>
            <a:ext cx="11490325" cy="823913"/>
          </a:xfrm>
        </p:spPr>
        <p:txBody>
          <a:bodyPr rtlCol="0">
            <a:noAutofit/>
          </a:bodyPr>
          <a:lstStyle>
            <a:lvl1pPr>
              <a:lnSpc>
                <a:spcPct val="150000"/>
              </a:lnSpc>
              <a:spcBef>
                <a:spcPts val="1000"/>
              </a:spcBef>
              <a:defRPr sz="4000" cap="all" spc="300" baseline="0"/>
            </a:lvl1pPr>
          </a:lstStyle>
          <a:p>
            <a:pPr rtl="0"/>
            <a:r>
              <a:rPr lang="en-GB" noProof="0"/>
              <a:t>Click to edit Master TEXT styles</a:t>
            </a:r>
          </a:p>
        </p:txBody>
      </p:sp>
    </p:spTree>
    <p:extLst>
      <p:ext uri="{BB962C8B-B14F-4D97-AF65-F5344CB8AC3E}">
        <p14:creationId xmlns:p14="http://schemas.microsoft.com/office/powerpoint/2010/main" val="31823031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58000"/>
          </a:xfrm>
          <a:effectLst/>
        </p:spPr>
        <p:txBody>
          <a:bodyPr rtlCol="0" anchor="ctr"/>
          <a:lstStyle>
            <a:lvl1pPr marL="0" indent="0" algn="ctr">
              <a:buNone/>
              <a:defRPr/>
            </a:lvl1pPr>
          </a:lstStyle>
          <a:p>
            <a:pPr rtl="0"/>
            <a:r>
              <a:rPr lang="en-US" noProof="0"/>
              <a:t>Click icon to add picture</a:t>
            </a:r>
            <a:endParaRPr lang="en-GB" noProof="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C2E478F-E849-4A8C-AF1F-CBCC78A7CBFA}" type="slidenum">
              <a:rPr lang="en-GB" noProof="0" smtClean="0"/>
              <a:t>‹#›</a:t>
            </a:fld>
            <a:endParaRPr lang="en-GB" noProof="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1661160"/>
            <a:ext cx="4646246" cy="2218585"/>
          </a:xfrm>
        </p:spPr>
        <p:txBody>
          <a:bodyPr rtlCol="0">
            <a:noAutofit/>
          </a:bodyPr>
          <a:lstStyle>
            <a:lvl1pPr>
              <a:defRPr/>
            </a:lvl1pPr>
          </a:lstStyle>
          <a:p>
            <a:pPr marL="0" indent="0" rtl="0">
              <a:lnSpc>
                <a:spcPct val="100000"/>
              </a:lnSpc>
              <a:buNone/>
            </a:pPr>
            <a:r>
              <a:rPr lang="en-GB" sz="1600" noProof="0">
                <a:cs typeface="Biome Light" panose="020B0303030204020804" pitchFamily="34" charset="0"/>
              </a:rPr>
              <a:t>Click to edit master text style.</a:t>
            </a:r>
          </a:p>
          <a:p>
            <a:pPr marL="0" indent="0" rtl="0">
              <a:buNone/>
            </a:pPr>
            <a:endParaRPr lang="en-GB" noProof="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8C2E478F-E849-4A8C-AF1F-CBCC78A7CBFA}" type="slidenum">
              <a:rPr lang="en-GB" noProof="0" smtClean="0"/>
              <a:pPr/>
              <a:t>‹#›</a:t>
            </a:fld>
            <a:endParaRPr lang="en-GB" noProof="0"/>
          </a:p>
        </p:txBody>
      </p:sp>
      <p:sp>
        <p:nvSpPr>
          <p:cNvPr id="7" name="Title 1">
            <a:extLst>
              <a:ext uri="{FF2B5EF4-FFF2-40B4-BE49-F238E27FC236}">
                <a16:creationId xmlns:a16="http://schemas.microsoft.com/office/drawing/2014/main" id="{76CDEBF2-B5C9-4887-B717-81C3D1A73CA9}"/>
              </a:ext>
            </a:extLst>
          </p:cNvPr>
          <p:cNvSpPr>
            <a:spLocks noGrp="1"/>
          </p:cNvSpPr>
          <p:nvPr>
            <p:ph type="title"/>
          </p:nvPr>
        </p:nvSpPr>
        <p:spPr>
          <a:xfrm>
            <a:off x="6095999" y="612037"/>
            <a:ext cx="5897218" cy="884238"/>
          </a:xfrm>
        </p:spPr>
        <p:txBody>
          <a:bodyPr lIns="91440" rIns="91440" rtlCol="0" anchor="t">
            <a:noAutofit/>
          </a:bodyPr>
          <a:lstStyle>
            <a:lvl1pPr algn="l">
              <a:lnSpc>
                <a:spcPct val="150000"/>
              </a:lnSpc>
              <a:spcBef>
                <a:spcPts val="1000"/>
              </a:spcBef>
              <a:defRPr sz="3200">
                <a:solidFill>
                  <a:schemeClr val="tx1"/>
                </a:solidFill>
              </a:defRPr>
            </a:lvl1pPr>
          </a:lstStyle>
          <a:p>
            <a:pPr rtl="0"/>
            <a:r>
              <a:rPr lang="en-US" noProof="0"/>
              <a:t>Click to edit Master title style</a:t>
            </a:r>
            <a:endParaRPr lang="en-GB" noProof="0"/>
          </a:p>
        </p:txBody>
      </p:sp>
      <p:sp>
        <p:nvSpPr>
          <p:cNvPr id="2" name="Rectangle 1">
            <a:extLst>
              <a:ext uri="{FF2B5EF4-FFF2-40B4-BE49-F238E27FC236}">
                <a16:creationId xmlns:a16="http://schemas.microsoft.com/office/drawing/2014/main" id="{016A7FA3-8C13-4E5A-88C4-4357C8ACD73E}"/>
              </a:ext>
              <a:ext uri="{C183D7F6-B498-43B3-948B-1728B52AA6E4}">
                <adec:decorative xmlns:adec="http://schemas.microsoft.com/office/drawing/2017/decorative" val="1"/>
              </a:ext>
            </a:extLst>
          </p:cNvPr>
          <p:cNvSpPr/>
          <p:nvPr userDrawn="1"/>
        </p:nvSpPr>
        <p:spPr>
          <a:xfrm>
            <a:off x="6107044"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3713196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rtlCol="0"/>
          <a:lstStyle>
            <a:lvl1pPr marL="0" indent="0" algn="ctr">
              <a:buNone/>
              <a:defRPr/>
            </a:lvl1pPr>
          </a:lstStyle>
          <a:p>
            <a:pPr rtl="0"/>
            <a:r>
              <a:rPr lang="en-US" noProof="0"/>
              <a:t>Click icon to add picture</a:t>
            </a:r>
            <a:endParaRPr lang="en-GB" noProof="0"/>
          </a:p>
        </p:txBody>
      </p:sp>
      <p:sp>
        <p:nvSpPr>
          <p:cNvPr id="6" name="Title 5">
            <a:extLst>
              <a:ext uri="{FF2B5EF4-FFF2-40B4-BE49-F238E27FC236}">
                <a16:creationId xmlns:a16="http://schemas.microsoft.com/office/drawing/2014/main" id="{D9074D0F-754F-4F2C-A410-F222D2D2346E}"/>
              </a:ext>
            </a:extLst>
          </p:cNvPr>
          <p:cNvSpPr>
            <a:spLocks noGrp="1"/>
          </p:cNvSpPr>
          <p:nvPr>
            <p:ph type="title" idx="4294967295"/>
          </p:nvPr>
        </p:nvSpPr>
        <p:spPr>
          <a:xfrm>
            <a:off x="702365" y="1660810"/>
            <a:ext cx="10787270" cy="830649"/>
          </a:xfrm>
        </p:spPr>
        <p:txBody>
          <a:bodyPr rtlCol="0">
            <a:noAutofit/>
          </a:bodyPr>
          <a:lstStyle/>
          <a:p>
            <a:pPr rtl="0"/>
            <a:r>
              <a:rPr lang="en-US" sz="4000" spc="300" noProof="0"/>
              <a:t>Click to edit Master title style</a:t>
            </a:r>
            <a:endParaRPr lang="en-GB" sz="4000" spc="300" noProof="0"/>
          </a:p>
        </p:txBody>
      </p:sp>
      <p:sp>
        <p:nvSpPr>
          <p:cNvPr id="14" name="Text Placeholder 13">
            <a:extLst>
              <a:ext uri="{FF2B5EF4-FFF2-40B4-BE49-F238E27FC236}">
                <a16:creationId xmlns:a16="http://schemas.microsoft.com/office/drawing/2014/main" id="{F80209DF-C4D9-43B8-AA05-F53619153042}"/>
              </a:ext>
            </a:extLst>
          </p:cNvPr>
          <p:cNvSpPr>
            <a:spLocks noGrp="1"/>
          </p:cNvSpPr>
          <p:nvPr>
            <p:ph type="body" sz="quarter" idx="12" hasCustomPrompt="1"/>
          </p:nvPr>
        </p:nvSpPr>
        <p:spPr>
          <a:xfrm>
            <a:off x="3512343" y="5137992"/>
            <a:ext cx="5167313" cy="51879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rtlCol="0">
            <a:noAutofit/>
          </a:bodyPr>
          <a:lstStyle>
            <a:lvl1pPr marL="0" indent="0" algn="ctr">
              <a:buNone/>
              <a:defRPr sz="1800" spc="300">
                <a:solidFill>
                  <a:schemeClr val="tx1"/>
                </a:solidFill>
              </a:defRPr>
            </a:lvl1pPr>
            <a:lvl2pPr marL="457200" indent="0">
              <a:buNone/>
              <a:defRPr/>
            </a:lvl2pPr>
          </a:lstStyle>
          <a:p>
            <a:pPr lvl="0" rtl="0"/>
            <a:r>
              <a:rPr lang="en-GB" noProof="0"/>
              <a:t>CLICK TO EDIT MASTER TEXT STYLES</a:t>
            </a:r>
          </a:p>
        </p:txBody>
      </p:sp>
      <p:sp>
        <p:nvSpPr>
          <p:cNvPr id="31" name="Text Placeholder 13">
            <a:extLst>
              <a:ext uri="{FF2B5EF4-FFF2-40B4-BE49-F238E27FC236}">
                <a16:creationId xmlns:a16="http://schemas.microsoft.com/office/drawing/2014/main" id="{1D89734B-03E0-4ADE-8F62-C819F3E976D5}"/>
              </a:ext>
            </a:extLst>
          </p:cNvPr>
          <p:cNvSpPr>
            <a:spLocks noGrp="1"/>
          </p:cNvSpPr>
          <p:nvPr>
            <p:ph type="body" sz="quarter" idx="16" hasCustomPrompt="1"/>
          </p:nvPr>
        </p:nvSpPr>
        <p:spPr>
          <a:xfrm>
            <a:off x="588194" y="3903126"/>
            <a:ext cx="3064668" cy="518795"/>
          </a:xfrm>
        </p:spPr>
        <p:txBody>
          <a:bodyPr rtlCol="0">
            <a:noAutofit/>
          </a:bodyPr>
          <a:lstStyle>
            <a:lvl1pPr marL="0" indent="0" algn="ctr">
              <a:buNone/>
              <a:defRPr sz="1800" spc="300">
                <a:solidFill>
                  <a:schemeClr val="tx1"/>
                </a:solidFill>
              </a:defRPr>
            </a:lvl1pPr>
            <a:lvl2pPr marL="457200" indent="0">
              <a:buNone/>
              <a:defRPr/>
            </a:lvl2pPr>
          </a:lstStyle>
          <a:p>
            <a:pPr lvl="0" rtl="0"/>
            <a:r>
              <a:rPr lang="en-GB" noProof="0"/>
              <a:t>CLICK TO EDIT</a:t>
            </a:r>
          </a:p>
        </p:txBody>
      </p:sp>
      <p:sp>
        <p:nvSpPr>
          <p:cNvPr id="32" name="Text Placeholder 13">
            <a:extLst>
              <a:ext uri="{FF2B5EF4-FFF2-40B4-BE49-F238E27FC236}">
                <a16:creationId xmlns:a16="http://schemas.microsoft.com/office/drawing/2014/main" id="{85971F4D-8B59-4B3E-9169-64E0EF1BA85F}"/>
              </a:ext>
            </a:extLst>
          </p:cNvPr>
          <p:cNvSpPr>
            <a:spLocks noGrp="1"/>
          </p:cNvSpPr>
          <p:nvPr>
            <p:ph type="body" sz="quarter" idx="17" hasCustomPrompt="1"/>
          </p:nvPr>
        </p:nvSpPr>
        <p:spPr>
          <a:xfrm>
            <a:off x="4563664" y="3893330"/>
            <a:ext cx="3064668" cy="518795"/>
          </a:xfrm>
        </p:spPr>
        <p:txBody>
          <a:bodyPr rtlCol="0">
            <a:noAutofit/>
          </a:bodyPr>
          <a:lstStyle>
            <a:lvl1pPr marL="0" indent="0" algn="ctr">
              <a:buNone/>
              <a:defRPr sz="1800" spc="300">
                <a:solidFill>
                  <a:schemeClr val="tx1"/>
                </a:solidFill>
              </a:defRPr>
            </a:lvl1pPr>
            <a:lvl2pPr marL="457200" indent="0">
              <a:buNone/>
              <a:defRPr/>
            </a:lvl2pPr>
          </a:lstStyle>
          <a:p>
            <a:pPr lvl="0" rtl="0"/>
            <a:r>
              <a:rPr lang="en-GB" noProof="0"/>
              <a:t>click to edit</a:t>
            </a:r>
          </a:p>
        </p:txBody>
      </p:sp>
      <p:sp>
        <p:nvSpPr>
          <p:cNvPr id="33" name="Text Placeholder 13">
            <a:extLst>
              <a:ext uri="{FF2B5EF4-FFF2-40B4-BE49-F238E27FC236}">
                <a16:creationId xmlns:a16="http://schemas.microsoft.com/office/drawing/2014/main" id="{90B19777-E2ED-419C-B486-857117FD081B}"/>
              </a:ext>
            </a:extLst>
          </p:cNvPr>
          <p:cNvSpPr>
            <a:spLocks noGrp="1"/>
          </p:cNvSpPr>
          <p:nvPr>
            <p:ph type="body" sz="quarter" idx="18" hasCustomPrompt="1"/>
          </p:nvPr>
        </p:nvSpPr>
        <p:spPr>
          <a:xfrm>
            <a:off x="8539138" y="3903126"/>
            <a:ext cx="3064668" cy="518795"/>
          </a:xfrm>
        </p:spPr>
        <p:txBody>
          <a:bodyPr rtlCol="0">
            <a:noAutofit/>
          </a:bodyPr>
          <a:lstStyle>
            <a:lvl1pPr marL="0" indent="0" algn="ctr">
              <a:buNone/>
              <a:defRPr sz="1800" spc="300">
                <a:solidFill>
                  <a:schemeClr val="tx1"/>
                </a:solidFill>
              </a:defRPr>
            </a:lvl1pPr>
            <a:lvl2pPr marL="457200" indent="0">
              <a:buNone/>
              <a:defRPr/>
            </a:lvl2pPr>
          </a:lstStyle>
          <a:p>
            <a:pPr lvl="0" rtl="0"/>
            <a:r>
              <a:rPr lang="en-GB" noProof="0"/>
              <a:t>click to edit</a:t>
            </a:r>
          </a:p>
        </p:txBody>
      </p:sp>
      <p:sp>
        <p:nvSpPr>
          <p:cNvPr id="34" name="Online Image Placeholder 33">
            <a:extLst>
              <a:ext uri="{FF2B5EF4-FFF2-40B4-BE49-F238E27FC236}">
                <a16:creationId xmlns:a16="http://schemas.microsoft.com/office/drawing/2014/main" id="{1A58EB44-F532-4998-B316-61C738C37BF5}"/>
              </a:ext>
            </a:extLst>
          </p:cNvPr>
          <p:cNvSpPr>
            <a:spLocks noGrp="1"/>
          </p:cNvSpPr>
          <p:nvPr>
            <p:ph type="clipArt" sz="quarter" idx="19" hasCustomPrompt="1"/>
          </p:nvPr>
        </p:nvSpPr>
        <p:spPr>
          <a:xfrm>
            <a:off x="1754768" y="3098985"/>
            <a:ext cx="731520" cy="731520"/>
          </a:xfrm>
        </p:spPr>
        <p:txBody>
          <a:bodyPr rtlCol="0">
            <a:noAutofit/>
          </a:bodyPr>
          <a:lstStyle>
            <a:lvl1pPr marL="0" indent="0">
              <a:buNone/>
              <a:defRPr/>
            </a:lvl1pPr>
          </a:lstStyle>
          <a:p>
            <a:pPr rtl="0"/>
            <a:r>
              <a:rPr lang="en-GB" noProof="0"/>
              <a:t>Icon</a:t>
            </a:r>
          </a:p>
        </p:txBody>
      </p:sp>
      <p:sp>
        <p:nvSpPr>
          <p:cNvPr id="35" name="Online Image Placeholder 33">
            <a:extLst>
              <a:ext uri="{FF2B5EF4-FFF2-40B4-BE49-F238E27FC236}">
                <a16:creationId xmlns:a16="http://schemas.microsoft.com/office/drawing/2014/main" id="{33763C3C-3545-40BD-9B2C-DC4C0E4CE819}"/>
              </a:ext>
            </a:extLst>
          </p:cNvPr>
          <p:cNvSpPr>
            <a:spLocks noGrp="1"/>
          </p:cNvSpPr>
          <p:nvPr>
            <p:ph type="clipArt" sz="quarter" idx="20" hasCustomPrompt="1"/>
          </p:nvPr>
        </p:nvSpPr>
        <p:spPr>
          <a:xfrm>
            <a:off x="5730240" y="3098985"/>
            <a:ext cx="731520" cy="731520"/>
          </a:xfrm>
        </p:spPr>
        <p:txBody>
          <a:bodyPr rtlCol="0">
            <a:noAutofit/>
          </a:bodyPr>
          <a:lstStyle>
            <a:lvl1pPr marL="0" indent="0">
              <a:buNone/>
              <a:defRPr/>
            </a:lvl1pPr>
          </a:lstStyle>
          <a:p>
            <a:pPr rtl="0"/>
            <a:r>
              <a:rPr lang="en-GB" noProof="0"/>
              <a:t>Icon</a:t>
            </a:r>
          </a:p>
        </p:txBody>
      </p:sp>
      <p:sp>
        <p:nvSpPr>
          <p:cNvPr id="36" name="Online Image Placeholder 33">
            <a:extLst>
              <a:ext uri="{FF2B5EF4-FFF2-40B4-BE49-F238E27FC236}">
                <a16:creationId xmlns:a16="http://schemas.microsoft.com/office/drawing/2014/main" id="{1C5D3777-17F3-4225-8C52-2EF1DB4FD54A}"/>
              </a:ext>
            </a:extLst>
          </p:cNvPr>
          <p:cNvSpPr>
            <a:spLocks noGrp="1"/>
          </p:cNvSpPr>
          <p:nvPr>
            <p:ph type="clipArt" sz="quarter" idx="21" hasCustomPrompt="1"/>
          </p:nvPr>
        </p:nvSpPr>
        <p:spPr>
          <a:xfrm>
            <a:off x="9705712" y="3098985"/>
            <a:ext cx="731520" cy="731520"/>
          </a:xfrm>
        </p:spPr>
        <p:txBody>
          <a:bodyPr rtlCol="0">
            <a:noAutofit/>
          </a:bodyPr>
          <a:lstStyle>
            <a:lvl1pPr marL="0" indent="0">
              <a:buNone/>
              <a:defRPr/>
            </a:lvl1pPr>
          </a:lstStyle>
          <a:p>
            <a:pPr rtl="0"/>
            <a:r>
              <a:rPr lang="en-GB" noProof="0"/>
              <a:t>Icon</a:t>
            </a:r>
          </a:p>
        </p:txBody>
      </p:sp>
    </p:spTree>
    <p:extLst>
      <p:ext uri="{BB962C8B-B14F-4D97-AF65-F5344CB8AC3E}">
        <p14:creationId xmlns:p14="http://schemas.microsoft.com/office/powerpoint/2010/main" val="3173740392"/>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58000"/>
          </a:xfrm>
          <a:prstGeom prst="parallelogram">
            <a:avLst/>
          </a:prstGeom>
          <a:effectLst/>
        </p:spPr>
        <p:txBody>
          <a:bodyPr rtlCol="0" anchor="ctr"/>
          <a:lstStyle>
            <a:lvl1pPr marL="0" indent="0" algn="ctr">
              <a:buNone/>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7C83D428-B974-43F4-9246-0A2EECA11A5B}"/>
              </a:ext>
            </a:extLst>
          </p:cNvPr>
          <p:cNvSpPr>
            <a:spLocks noGrp="1"/>
          </p:cNvSpPr>
          <p:nvPr>
            <p:ph type="title" hasCustomPrompt="1"/>
          </p:nvPr>
        </p:nvSpPr>
        <p:spPr>
          <a:xfrm>
            <a:off x="7068819" y="642927"/>
            <a:ext cx="4846320" cy="1435947"/>
          </a:xfrm>
        </p:spPr>
        <p:txBody>
          <a:bodyPr rtlCol="0" anchor="t">
            <a:noAutofit/>
          </a:bodyPr>
          <a:lstStyle>
            <a:lvl1pPr algn="l">
              <a:lnSpc>
                <a:spcPct val="150000"/>
              </a:lnSpc>
              <a:spcBef>
                <a:spcPts val="1000"/>
              </a:spcBef>
              <a:defRPr sz="5400" baseline="0"/>
            </a:lvl1pPr>
          </a:lstStyle>
          <a:p>
            <a:pPr rtl="0"/>
            <a:r>
              <a:rPr lang="en-GB" noProof="0"/>
              <a:t>Title</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rtlCol="0"/>
          <a:lstStyle/>
          <a:p>
            <a:pPr rtl="0"/>
            <a:fld id="{8C2E478F-E849-4A8C-AF1F-CBCC78A7CBFA}" type="slidenum">
              <a:rPr lang="en-GB" noProof="0" smtClean="0"/>
              <a:t>‹#›</a:t>
            </a:fld>
            <a:endParaRPr lang="en-GB" noProof="0"/>
          </a:p>
        </p:txBody>
      </p:sp>
      <p:sp>
        <p:nvSpPr>
          <p:cNvPr id="13" name="Text Placeholder 12">
            <a:extLst>
              <a:ext uri="{FF2B5EF4-FFF2-40B4-BE49-F238E27FC236}">
                <a16:creationId xmlns:a16="http://schemas.microsoft.com/office/drawing/2014/main" id="{9D00A38D-CFE8-4333-B9D2-D3E7EACA4F0E}"/>
              </a:ext>
            </a:extLst>
          </p:cNvPr>
          <p:cNvSpPr>
            <a:spLocks noGrp="1"/>
          </p:cNvSpPr>
          <p:nvPr>
            <p:ph type="body" sz="quarter" idx="15" hasCustomPrompt="1"/>
          </p:nvPr>
        </p:nvSpPr>
        <p:spPr>
          <a:xfrm>
            <a:off x="7068820" y="2078875"/>
            <a:ext cx="4114800" cy="3798888"/>
          </a:xfrm>
        </p:spPr>
        <p:txBody>
          <a:bodyPr rtlCol="0">
            <a:noAutofit/>
          </a:bodyPr>
          <a:lstStyle>
            <a:lvl1pPr marL="0" indent="0">
              <a:buNone/>
              <a:defRPr sz="1800" spc="300"/>
            </a:lvl1pPr>
          </a:lstStyle>
          <a:p>
            <a:pPr lvl="0" rtl="0"/>
            <a:r>
              <a:rPr lang="en-GB" noProof="0"/>
              <a:t>CLICK TO EDIT MASTER TEXT STYLES</a:t>
            </a:r>
          </a:p>
        </p:txBody>
      </p:sp>
      <p:sp>
        <p:nvSpPr>
          <p:cNvPr id="3" name="Rectangle 2">
            <a:extLst>
              <a:ext uri="{FF2B5EF4-FFF2-40B4-BE49-F238E27FC236}">
                <a16:creationId xmlns:a16="http://schemas.microsoft.com/office/drawing/2014/main" id="{1AA8588E-221D-4931-A290-C5C4184435AD}"/>
              </a:ext>
              <a:ext uri="{C183D7F6-B498-43B3-948B-1728B52AA6E4}">
                <adec:decorative xmlns:adec="http://schemas.microsoft.com/office/drawing/2017/decorative" val="1"/>
              </a:ext>
            </a:extLst>
          </p:cNvPr>
          <p:cNvSpPr/>
          <p:nvPr userDrawn="1"/>
        </p:nvSpPr>
        <p:spPr>
          <a:xfrm>
            <a:off x="7068820"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162911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E5539E44-E270-49B4-8B0A-07870325AA91}"/>
              </a:ext>
            </a:extLst>
          </p:cNvPr>
          <p:cNvSpPr>
            <a:spLocks noGrp="1"/>
          </p:cNvSpPr>
          <p:nvPr>
            <p:ph type="body" sz="quarter" idx="16" hasCustomPrompt="1"/>
          </p:nvPr>
        </p:nvSpPr>
        <p:spPr>
          <a:xfrm>
            <a:off x="6225539" y="1546138"/>
            <a:ext cx="4023360" cy="464871"/>
          </a:xfrm>
          <a:gradFill flip="none" rotWithShape="1">
            <a:gsLst>
              <a:gs pos="0">
                <a:schemeClr val="accent5"/>
              </a:gs>
              <a:gs pos="100000">
                <a:schemeClr val="accent2">
                  <a:lumMod val="97000"/>
                  <a:lumOff val="3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lvl1pPr marL="0" indent="0" algn="ctr">
              <a:lnSpc>
                <a:spcPct val="100000"/>
              </a:lnSpc>
              <a:spcBef>
                <a:spcPts val="0"/>
              </a:spcBef>
              <a:buNone/>
              <a:defRPr lang="en-US" sz="1400" spc="300" baseline="0" dirty="0">
                <a:solidFill>
                  <a:schemeClr val="lt1"/>
                </a:solidFill>
              </a:defRPr>
            </a:lvl1pPr>
          </a:lstStyle>
          <a:p>
            <a:pPr marL="0" lvl="0" algn="ctr" rtl="0"/>
            <a:r>
              <a:rPr lang="en-GB" noProof="0"/>
              <a:t>CLICK TO EDIT MASTER TEXT STYLES</a:t>
            </a:r>
          </a:p>
        </p:txBody>
      </p:sp>
      <p:sp>
        <p:nvSpPr>
          <p:cNvPr id="9" name="Picture Placeholder 8">
            <a:extLst>
              <a:ext uri="{FF2B5EF4-FFF2-40B4-BE49-F238E27FC236}">
                <a16:creationId xmlns:a16="http://schemas.microsoft.com/office/drawing/2014/main" id="{186FE9B2-6286-484B-8943-95EE0B6B0267}"/>
              </a:ext>
            </a:extLst>
          </p:cNvPr>
          <p:cNvSpPr>
            <a:spLocks noGrp="1"/>
          </p:cNvSpPr>
          <p:nvPr>
            <p:ph type="pic" sz="quarter" idx="14"/>
          </p:nvPr>
        </p:nvSpPr>
        <p:spPr>
          <a:xfrm>
            <a:off x="0" y="0"/>
            <a:ext cx="5416550" cy="6846932"/>
          </a:xfrm>
          <a:effectLst/>
        </p:spPr>
        <p:txBody>
          <a:bodyPr rtlCol="0" anchor="ctr"/>
          <a:lstStyle>
            <a:lvl1pPr marL="0" indent="0" algn="ctr">
              <a:buNone/>
              <a:defRPr/>
            </a:lvl1pPr>
          </a:lstStyle>
          <a:p>
            <a:pPr rtl="0"/>
            <a:r>
              <a:rPr lang="en-US" noProof="0"/>
              <a:t>Click icon to add picture</a:t>
            </a:r>
            <a:endParaRPr lang="en-GB" noProof="0"/>
          </a:p>
        </p:txBody>
      </p:sp>
      <p:sp>
        <p:nvSpPr>
          <p:cNvPr id="11" name="Slide Number Placeholder 5">
            <a:extLst>
              <a:ext uri="{FF2B5EF4-FFF2-40B4-BE49-F238E27FC236}">
                <a16:creationId xmlns:a16="http://schemas.microsoft.com/office/drawing/2014/main" id="{7D4E8708-8565-4A5B-9D9E-1D4F40EAF909}"/>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C2E478F-E849-4A8C-AF1F-CBCC78A7CBFA}" type="slidenum">
              <a:rPr lang="en-GB" noProof="0" smtClean="0"/>
              <a:t>‹#›</a:t>
            </a:fld>
            <a:endParaRPr lang="en-GB" noProof="0"/>
          </a:p>
        </p:txBody>
      </p:sp>
      <p:sp>
        <p:nvSpPr>
          <p:cNvPr id="16" name="Content Placeholder 8">
            <a:extLst>
              <a:ext uri="{FF2B5EF4-FFF2-40B4-BE49-F238E27FC236}">
                <a16:creationId xmlns:a16="http://schemas.microsoft.com/office/drawing/2014/main" id="{42436126-0370-4532-A8AD-D20897982AD2}"/>
              </a:ext>
            </a:extLst>
          </p:cNvPr>
          <p:cNvSpPr>
            <a:spLocks noGrp="1"/>
          </p:cNvSpPr>
          <p:nvPr>
            <p:ph idx="1" hasCustomPrompt="1"/>
          </p:nvPr>
        </p:nvSpPr>
        <p:spPr>
          <a:xfrm>
            <a:off x="6096000" y="2799617"/>
            <a:ext cx="4646246" cy="2218585"/>
          </a:xfrm>
        </p:spPr>
        <p:txBody>
          <a:bodyPr rtlCol="0">
            <a:noAutofit/>
          </a:bodyPr>
          <a:lstStyle>
            <a:lvl1pPr>
              <a:defRPr/>
            </a:lvl1pPr>
          </a:lstStyle>
          <a:p>
            <a:pPr marL="0" indent="0" rtl="0">
              <a:lnSpc>
                <a:spcPct val="100000"/>
              </a:lnSpc>
              <a:buNone/>
            </a:pPr>
            <a:r>
              <a:rPr lang="en-GB" sz="1600" noProof="0">
                <a:cs typeface="Biome Light" panose="020B0303030204020804" pitchFamily="34" charset="0"/>
              </a:rPr>
              <a:t>Click to edit master text style.</a:t>
            </a:r>
          </a:p>
          <a:p>
            <a:pPr marL="0" indent="0" rtl="0">
              <a:buNone/>
            </a:pPr>
            <a:endParaRPr lang="en-GB" noProof="0"/>
          </a:p>
        </p:txBody>
      </p:sp>
      <p:sp>
        <p:nvSpPr>
          <p:cNvPr id="17" name="Slide Number Placeholder 70">
            <a:extLst>
              <a:ext uri="{FF2B5EF4-FFF2-40B4-BE49-F238E27FC236}">
                <a16:creationId xmlns:a16="http://schemas.microsoft.com/office/drawing/2014/main" id="{AEC105AD-E933-4969-B038-0ABD6F013167}"/>
              </a:ext>
            </a:extLst>
          </p:cNvPr>
          <p:cNvSpPr txBox="1">
            <a:spLocks/>
          </p:cNvSpPr>
          <p:nvPr userDrawn="1"/>
        </p:nvSpPr>
        <p:spPr>
          <a:xfrm>
            <a:off x="11549269" y="6468303"/>
            <a:ext cx="443948"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8C2E478F-E849-4A8C-AF1F-CBCC78A7CBFA}" type="slidenum">
              <a:rPr lang="en-GB" noProof="0" smtClean="0"/>
              <a:pPr/>
              <a:t>‹#›</a:t>
            </a:fld>
            <a:endParaRPr lang="en-GB" noProof="0"/>
          </a:p>
        </p:txBody>
      </p:sp>
      <p:sp>
        <p:nvSpPr>
          <p:cNvPr id="2" name="Title 1">
            <a:extLst>
              <a:ext uri="{FF2B5EF4-FFF2-40B4-BE49-F238E27FC236}">
                <a16:creationId xmlns:a16="http://schemas.microsoft.com/office/drawing/2014/main" id="{3CB0E4A3-5566-43FE-A59F-2C4F4FE7F32A}"/>
              </a:ext>
            </a:extLst>
          </p:cNvPr>
          <p:cNvSpPr>
            <a:spLocks noGrp="1"/>
          </p:cNvSpPr>
          <p:nvPr>
            <p:ph type="title"/>
          </p:nvPr>
        </p:nvSpPr>
        <p:spPr>
          <a:xfrm>
            <a:off x="6095999" y="612037"/>
            <a:ext cx="5897218" cy="884238"/>
          </a:xfrm>
        </p:spPr>
        <p:txBody>
          <a:bodyPr lIns="91440" rIns="91440" rtlCol="0" anchor="t">
            <a:noAutofit/>
          </a:bodyPr>
          <a:lstStyle>
            <a:lvl1pPr algn="l">
              <a:lnSpc>
                <a:spcPct val="150000"/>
              </a:lnSpc>
              <a:spcBef>
                <a:spcPts val="1000"/>
              </a:spcBef>
              <a:defRPr sz="3200">
                <a:solidFill>
                  <a:schemeClr val="tx1"/>
                </a:solidFill>
              </a:defRPr>
            </a:lvl1pPr>
          </a:lstStyle>
          <a:p>
            <a:pPr rtl="0"/>
            <a:r>
              <a:rPr lang="en-US" noProof="0"/>
              <a:t>Click to edit Master title style</a:t>
            </a:r>
            <a:endParaRPr lang="en-GB" noProof="0"/>
          </a:p>
        </p:txBody>
      </p:sp>
    </p:spTree>
    <p:extLst>
      <p:ext uri="{BB962C8B-B14F-4D97-AF65-F5344CB8AC3E}">
        <p14:creationId xmlns:p14="http://schemas.microsoft.com/office/powerpoint/2010/main" val="1247832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12AA41C-A030-4521-8130-6A8E4543F277}"/>
              </a:ext>
            </a:extLst>
          </p:cNvPr>
          <p:cNvSpPr>
            <a:spLocks noGrp="1"/>
          </p:cNvSpPr>
          <p:nvPr>
            <p:ph type="pic" sz="quarter" idx="13"/>
          </p:nvPr>
        </p:nvSpPr>
        <p:spPr>
          <a:xfrm>
            <a:off x="0" y="0"/>
            <a:ext cx="6096000" cy="686792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4242487 w 6096000"/>
              <a:gd name="connsiteY2" fmla="*/ 6833286 h 6858000"/>
              <a:gd name="connsiteX3" fmla="*/ 0 w 6096000"/>
              <a:gd name="connsiteY3" fmla="*/ 6858000 h 6858000"/>
              <a:gd name="connsiteX4" fmla="*/ 0 w 6096000"/>
              <a:gd name="connsiteY4" fmla="*/ 0 h 6858000"/>
              <a:gd name="connsiteX0" fmla="*/ 0 w 6096000"/>
              <a:gd name="connsiteY0" fmla="*/ 0 h 6867922"/>
              <a:gd name="connsiteX1" fmla="*/ 6096000 w 6096000"/>
              <a:gd name="connsiteY1" fmla="*/ 0 h 6867922"/>
              <a:gd name="connsiteX2" fmla="*/ 4228633 w 6096000"/>
              <a:gd name="connsiteY2" fmla="*/ 6867922 h 6867922"/>
              <a:gd name="connsiteX3" fmla="*/ 0 w 6096000"/>
              <a:gd name="connsiteY3" fmla="*/ 6858000 h 6867922"/>
              <a:gd name="connsiteX4" fmla="*/ 0 w 6096000"/>
              <a:gd name="connsiteY4" fmla="*/ 0 h 6867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6867922">
                <a:moveTo>
                  <a:pt x="0" y="0"/>
                </a:moveTo>
                <a:lnTo>
                  <a:pt x="6096000" y="0"/>
                </a:lnTo>
                <a:lnTo>
                  <a:pt x="4228633" y="6867922"/>
                </a:lnTo>
                <a:lnTo>
                  <a:pt x="0" y="6858000"/>
                </a:lnTo>
                <a:lnTo>
                  <a:pt x="0" y="0"/>
                </a:lnTo>
                <a:close/>
              </a:path>
            </a:pathLst>
          </a:custGeom>
          <a:effectLst/>
        </p:spPr>
        <p:txBody>
          <a:bodyPr rtlCol="0" anchor="ctr"/>
          <a:lstStyle>
            <a:lvl1pPr marL="0" indent="0" algn="ctr">
              <a:buNone/>
              <a:defRPr/>
            </a:lvl1pPr>
          </a:lstStyle>
          <a:p>
            <a:pPr rtl="0"/>
            <a:r>
              <a:rPr lang="en-US" noProof="0"/>
              <a:t>Click icon to add picture</a:t>
            </a:r>
            <a:endParaRPr lang="en-GB" noProof="0"/>
          </a:p>
        </p:txBody>
      </p:sp>
      <p:sp>
        <p:nvSpPr>
          <p:cNvPr id="8" name="Title 1">
            <a:extLst>
              <a:ext uri="{FF2B5EF4-FFF2-40B4-BE49-F238E27FC236}">
                <a16:creationId xmlns:a16="http://schemas.microsoft.com/office/drawing/2014/main" id="{AABA725B-4BCB-1D48-9C5D-46706B18719E}"/>
              </a:ext>
            </a:extLst>
          </p:cNvPr>
          <p:cNvSpPr>
            <a:spLocks noGrp="1"/>
          </p:cNvSpPr>
          <p:nvPr>
            <p:ph type="title" hasCustomPrompt="1"/>
          </p:nvPr>
        </p:nvSpPr>
        <p:spPr>
          <a:xfrm>
            <a:off x="6096000" y="2262871"/>
            <a:ext cx="5251450" cy="1661297"/>
          </a:xfrm>
        </p:spPr>
        <p:txBody>
          <a:bodyPr rtlCol="0" anchor="b"/>
          <a:lstStyle>
            <a:lvl1pPr algn="l">
              <a:defRPr sz="6000" spc="300"/>
            </a:lvl1pPr>
          </a:lstStyle>
          <a:p>
            <a:pPr rtl="0"/>
            <a:r>
              <a:rPr lang="en-GB" noProof="0"/>
              <a:t>CLICK TO EDIT MASTER TITLE</a:t>
            </a:r>
          </a:p>
        </p:txBody>
      </p:sp>
      <p:sp>
        <p:nvSpPr>
          <p:cNvPr id="3" name="Text Placeholder 2">
            <a:extLst>
              <a:ext uri="{FF2B5EF4-FFF2-40B4-BE49-F238E27FC236}">
                <a16:creationId xmlns:a16="http://schemas.microsoft.com/office/drawing/2014/main" id="{893C356F-E483-4AFD-856C-13BB8E8A5605}"/>
              </a:ext>
            </a:extLst>
          </p:cNvPr>
          <p:cNvSpPr>
            <a:spLocks noGrp="1"/>
          </p:cNvSpPr>
          <p:nvPr>
            <p:ph type="body" idx="1" hasCustomPrompt="1"/>
          </p:nvPr>
        </p:nvSpPr>
        <p:spPr>
          <a:xfrm>
            <a:off x="6096000" y="4378134"/>
            <a:ext cx="5251450" cy="365125"/>
          </a:xfrm>
          <a:gradFill flip="none" rotWithShape="1">
            <a:gsLst>
              <a:gs pos="0">
                <a:schemeClr val="accent5"/>
              </a:gs>
              <a:gs pos="100000">
                <a:schemeClr val="accent2">
                  <a:lumMod val="97000"/>
                  <a:lumOff val="3000"/>
                </a:schemeClr>
              </a:gs>
              <a:gs pos="50000">
                <a:schemeClr val="accent1"/>
              </a:gs>
            </a:gsLst>
            <a:lin ang="10800000" scaled="1"/>
            <a:tileRect/>
          </a:gradFill>
        </p:spPr>
        <p:txBody>
          <a:bodyPr rtlCol="0" anchor="ctr">
            <a:noAutofit/>
          </a:bodyPr>
          <a:lstStyle>
            <a:lvl1pPr marL="0" indent="0" algn="ctr">
              <a:lnSpc>
                <a:spcPct val="100000"/>
              </a:lnSpc>
              <a:buNone/>
              <a:defRPr sz="1400" cap="all" spc="6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noProof="0"/>
              <a:t>EDIT MASTER TEXT STYLES</a:t>
            </a:r>
          </a:p>
        </p:txBody>
      </p:sp>
      <p:sp>
        <p:nvSpPr>
          <p:cNvPr id="5" name="Footer Placeholder 4">
            <a:extLst>
              <a:ext uri="{FF2B5EF4-FFF2-40B4-BE49-F238E27FC236}">
                <a16:creationId xmlns:a16="http://schemas.microsoft.com/office/drawing/2014/main" id="{BC79732E-D749-40DD-8365-05028518765D}"/>
              </a:ext>
            </a:extLst>
          </p:cNvPr>
          <p:cNvSpPr>
            <a:spLocks noGrp="1"/>
          </p:cNvSpPr>
          <p:nvPr>
            <p:ph type="ftr" sz="quarter" idx="11"/>
          </p:nvPr>
        </p:nvSpPr>
        <p:spPr/>
        <p:txBody>
          <a:bodyPr rtlCol="0"/>
          <a:lstStyle/>
          <a:p>
            <a:pPr rtl="0"/>
            <a:r>
              <a:rPr lang="en-GB" noProof="0"/>
              <a:t>Add a footer</a:t>
            </a:r>
          </a:p>
        </p:txBody>
      </p:sp>
      <p:sp>
        <p:nvSpPr>
          <p:cNvPr id="6" name="Slide Number Placeholder 5">
            <a:extLst>
              <a:ext uri="{FF2B5EF4-FFF2-40B4-BE49-F238E27FC236}">
                <a16:creationId xmlns:a16="http://schemas.microsoft.com/office/drawing/2014/main" id="{88F55E23-C4CC-4E9B-80F4-C4BEA6E2DD84}"/>
              </a:ext>
            </a:extLst>
          </p:cNvPr>
          <p:cNvSpPr>
            <a:spLocks noGrp="1"/>
          </p:cNvSpPr>
          <p:nvPr>
            <p:ph type="sldNum" sz="quarter" idx="12"/>
          </p:nvPr>
        </p:nvSpPr>
        <p:spPr/>
        <p:txBody>
          <a:bodyPr rtlCol="0"/>
          <a:lstStyle/>
          <a:p>
            <a:pPr rtl="0"/>
            <a:fld id="{8C2E478F-E849-4A8C-AF1F-CBCC78A7CBFA}" type="slidenum">
              <a:rPr lang="en-GB" noProof="0" smtClean="0"/>
              <a:t>‹#›</a:t>
            </a:fld>
            <a:endParaRPr lang="en-GB" noProof="0"/>
          </a:p>
        </p:txBody>
      </p:sp>
    </p:spTree>
    <p:extLst>
      <p:ext uri="{BB962C8B-B14F-4D97-AF65-F5344CB8AC3E}">
        <p14:creationId xmlns:p14="http://schemas.microsoft.com/office/powerpoint/2010/main" val="5289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74E6-E39E-4D19-B91F-8E84F37CBF3C}"/>
              </a:ext>
            </a:extLst>
          </p:cNvPr>
          <p:cNvSpPr>
            <a:spLocks noGrp="1"/>
          </p:cNvSpPr>
          <p:nvPr>
            <p:ph type="title" hasCustomPrompt="1"/>
          </p:nvPr>
        </p:nvSpPr>
        <p:spPr>
          <a:xfrm>
            <a:off x="7792279" y="365125"/>
            <a:ext cx="4018722" cy="573989"/>
          </a:xfrm>
        </p:spPr>
        <p:txBody>
          <a:bodyPr lIns="0" rIns="0" rtlCol="0">
            <a:noAutofit/>
          </a:bodyPr>
          <a:lstStyle>
            <a:lvl1pPr algn="l">
              <a:defRPr sz="3200" spc="300"/>
            </a:lvl1pPr>
          </a:lstStyle>
          <a:p>
            <a:pPr rtl="0"/>
            <a:r>
              <a:rPr lang="en-GB" noProof="0"/>
              <a:t>SLIDE TITLE HERE</a:t>
            </a:r>
          </a:p>
        </p:txBody>
      </p:sp>
      <p:sp>
        <p:nvSpPr>
          <p:cNvPr id="3" name="Content Placeholder 2">
            <a:extLst>
              <a:ext uri="{FF2B5EF4-FFF2-40B4-BE49-F238E27FC236}">
                <a16:creationId xmlns:a16="http://schemas.microsoft.com/office/drawing/2014/main" id="{607D1B16-7058-45AD-9B19-E19CAF96683B}"/>
              </a:ext>
            </a:extLst>
          </p:cNvPr>
          <p:cNvSpPr>
            <a:spLocks noGrp="1"/>
          </p:cNvSpPr>
          <p:nvPr>
            <p:ph idx="1"/>
          </p:nvPr>
        </p:nvSpPr>
        <p:spPr>
          <a:xfrm>
            <a:off x="7792279" y="1263841"/>
            <a:ext cx="4018722" cy="4636392"/>
          </a:xfrm>
        </p:spPr>
        <p:txBody>
          <a:bodyPr lIns="0" rIns="0" rtlCol="0">
            <a:noAutofit/>
          </a:bodyPr>
          <a:lstStyle>
            <a:lvl1pPr>
              <a:lnSpc>
                <a:spcPct val="150000"/>
              </a:lnSpc>
              <a:spcBef>
                <a:spcPts val="500"/>
              </a:spcBef>
              <a:defRPr sz="1600"/>
            </a:lvl1pPr>
            <a:lvl2pPr>
              <a:lnSpc>
                <a:spcPct val="150000"/>
              </a:lnSpc>
              <a:spcBef>
                <a:spcPts val="500"/>
              </a:spcBef>
              <a:defRPr sz="1400"/>
            </a:lvl2pPr>
            <a:lvl3pPr>
              <a:lnSpc>
                <a:spcPct val="150000"/>
              </a:lnSpc>
              <a:spcBef>
                <a:spcPts val="500"/>
              </a:spcBef>
              <a:defRPr sz="1400"/>
            </a:lvl3pPr>
            <a:lvl4pPr>
              <a:lnSpc>
                <a:spcPct val="150000"/>
              </a:lnSpc>
              <a:spcBef>
                <a:spcPts val="500"/>
              </a:spcBef>
              <a:defRPr sz="1200"/>
            </a:lvl4pPr>
            <a:lvl5pPr>
              <a:lnSpc>
                <a:spcPct val="150000"/>
              </a:lnSpc>
              <a:spcBef>
                <a:spcPts val="500"/>
              </a:spcBef>
              <a:defRPr sz="12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9" name="Slide Number Placeholder 5">
            <a:extLst>
              <a:ext uri="{FF2B5EF4-FFF2-40B4-BE49-F238E27FC236}">
                <a16:creationId xmlns:a16="http://schemas.microsoft.com/office/drawing/2014/main" id="{3DEB48E0-328C-45EE-A8BD-90E6AB26108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pPr rtl="0"/>
            <a:fld id="{8C2E478F-E849-4A8C-AF1F-CBCC78A7CBFA}" type="slidenum">
              <a:rPr lang="en-GB" noProof="0" smtClean="0"/>
              <a:t>‹#›</a:t>
            </a:fld>
            <a:endParaRPr lang="en-GB" noProof="0"/>
          </a:p>
        </p:txBody>
      </p:sp>
      <p:sp>
        <p:nvSpPr>
          <p:cNvPr id="5" name="Picture Placeholder 4">
            <a:extLst>
              <a:ext uri="{FF2B5EF4-FFF2-40B4-BE49-F238E27FC236}">
                <a16:creationId xmlns:a16="http://schemas.microsoft.com/office/drawing/2014/main" id="{D7CA175D-816E-4F70-96CC-8A1FD0EB16CE}"/>
              </a:ext>
            </a:extLst>
          </p:cNvPr>
          <p:cNvSpPr>
            <a:spLocks noGrp="1"/>
          </p:cNvSpPr>
          <p:nvPr>
            <p:ph type="pic" sz="quarter" idx="14"/>
          </p:nvPr>
        </p:nvSpPr>
        <p:spPr>
          <a:xfrm>
            <a:off x="736600" y="365125"/>
            <a:ext cx="2997200" cy="1781979"/>
          </a:xfrm>
        </p:spPr>
        <p:txBody>
          <a:bodyPr rtlCol="0">
            <a:noAutofit/>
          </a:bodyPr>
          <a:lstStyle/>
          <a:p>
            <a:pPr rtl="0"/>
            <a:r>
              <a:rPr lang="en-US" noProof="0"/>
              <a:t>Click icon to add picture</a:t>
            </a:r>
            <a:endParaRPr lang="en-GB" noProof="0"/>
          </a:p>
        </p:txBody>
      </p:sp>
      <p:sp>
        <p:nvSpPr>
          <p:cNvPr id="9" name="Picture Placeholder 4">
            <a:extLst>
              <a:ext uri="{FF2B5EF4-FFF2-40B4-BE49-F238E27FC236}">
                <a16:creationId xmlns:a16="http://schemas.microsoft.com/office/drawing/2014/main" id="{323519C8-24DE-471D-85A9-7A8AFACEC456}"/>
              </a:ext>
            </a:extLst>
          </p:cNvPr>
          <p:cNvSpPr>
            <a:spLocks noGrp="1"/>
          </p:cNvSpPr>
          <p:nvPr>
            <p:ph type="pic" sz="quarter" idx="15"/>
          </p:nvPr>
        </p:nvSpPr>
        <p:spPr>
          <a:xfrm>
            <a:off x="4051300" y="365125"/>
            <a:ext cx="2997200" cy="1781979"/>
          </a:xfrm>
        </p:spPr>
        <p:txBody>
          <a:bodyPr rtlCol="0">
            <a:noAutofit/>
          </a:bodyPr>
          <a:lstStyle/>
          <a:p>
            <a:pPr rtl="0"/>
            <a:r>
              <a:rPr lang="en-US" noProof="0"/>
              <a:t>Click icon to add picture</a:t>
            </a:r>
            <a:endParaRPr lang="en-GB" noProof="0"/>
          </a:p>
        </p:txBody>
      </p:sp>
      <p:sp>
        <p:nvSpPr>
          <p:cNvPr id="10" name="Picture Placeholder 4">
            <a:extLst>
              <a:ext uri="{FF2B5EF4-FFF2-40B4-BE49-F238E27FC236}">
                <a16:creationId xmlns:a16="http://schemas.microsoft.com/office/drawing/2014/main" id="{547F0F1E-7AF5-4B76-928C-7B28010C4F93}"/>
              </a:ext>
            </a:extLst>
          </p:cNvPr>
          <p:cNvSpPr>
            <a:spLocks noGrp="1"/>
          </p:cNvSpPr>
          <p:nvPr>
            <p:ph type="pic" sz="quarter" idx="16"/>
          </p:nvPr>
        </p:nvSpPr>
        <p:spPr>
          <a:xfrm>
            <a:off x="736600" y="2422525"/>
            <a:ext cx="2997200" cy="1781979"/>
          </a:xfrm>
        </p:spPr>
        <p:txBody>
          <a:bodyPr rtlCol="0">
            <a:noAutofit/>
          </a:bodyPr>
          <a:lstStyle/>
          <a:p>
            <a:pPr rtl="0"/>
            <a:r>
              <a:rPr lang="en-US" noProof="0"/>
              <a:t>Click icon to add picture</a:t>
            </a:r>
            <a:endParaRPr lang="en-GB" noProof="0"/>
          </a:p>
        </p:txBody>
      </p:sp>
      <p:sp>
        <p:nvSpPr>
          <p:cNvPr id="11" name="Picture Placeholder 4">
            <a:extLst>
              <a:ext uri="{FF2B5EF4-FFF2-40B4-BE49-F238E27FC236}">
                <a16:creationId xmlns:a16="http://schemas.microsoft.com/office/drawing/2014/main" id="{063D0E8E-9491-4AF0-918D-A0B782C5FD68}"/>
              </a:ext>
            </a:extLst>
          </p:cNvPr>
          <p:cNvSpPr>
            <a:spLocks noGrp="1"/>
          </p:cNvSpPr>
          <p:nvPr>
            <p:ph type="pic" sz="quarter" idx="17"/>
          </p:nvPr>
        </p:nvSpPr>
        <p:spPr>
          <a:xfrm>
            <a:off x="4051300" y="2422525"/>
            <a:ext cx="2997200" cy="1781979"/>
          </a:xfrm>
        </p:spPr>
        <p:txBody>
          <a:bodyPr rtlCol="0">
            <a:noAutofit/>
          </a:bodyPr>
          <a:lstStyle/>
          <a:p>
            <a:pPr rtl="0"/>
            <a:r>
              <a:rPr lang="en-US" noProof="0"/>
              <a:t>Click icon to add picture</a:t>
            </a:r>
            <a:endParaRPr lang="en-GB" noProof="0"/>
          </a:p>
        </p:txBody>
      </p:sp>
      <p:sp>
        <p:nvSpPr>
          <p:cNvPr id="12" name="Picture Placeholder 4">
            <a:extLst>
              <a:ext uri="{FF2B5EF4-FFF2-40B4-BE49-F238E27FC236}">
                <a16:creationId xmlns:a16="http://schemas.microsoft.com/office/drawing/2014/main" id="{042F54CB-9200-4D74-968A-0A3E5871D9E5}"/>
              </a:ext>
            </a:extLst>
          </p:cNvPr>
          <p:cNvSpPr>
            <a:spLocks noGrp="1"/>
          </p:cNvSpPr>
          <p:nvPr>
            <p:ph type="pic" sz="quarter" idx="18"/>
          </p:nvPr>
        </p:nvSpPr>
        <p:spPr>
          <a:xfrm>
            <a:off x="736600" y="4479925"/>
            <a:ext cx="2997200" cy="1781979"/>
          </a:xfrm>
        </p:spPr>
        <p:txBody>
          <a:bodyPr rtlCol="0">
            <a:noAutofit/>
          </a:bodyPr>
          <a:lstStyle/>
          <a:p>
            <a:pPr rtl="0"/>
            <a:r>
              <a:rPr lang="en-US" noProof="0"/>
              <a:t>Click icon to add picture</a:t>
            </a:r>
            <a:endParaRPr lang="en-GB" noProof="0"/>
          </a:p>
        </p:txBody>
      </p:sp>
      <p:sp>
        <p:nvSpPr>
          <p:cNvPr id="13" name="Picture Placeholder 4">
            <a:extLst>
              <a:ext uri="{FF2B5EF4-FFF2-40B4-BE49-F238E27FC236}">
                <a16:creationId xmlns:a16="http://schemas.microsoft.com/office/drawing/2014/main" id="{1D925119-27E3-496E-86BC-23416F94FB61}"/>
              </a:ext>
            </a:extLst>
          </p:cNvPr>
          <p:cNvSpPr>
            <a:spLocks noGrp="1"/>
          </p:cNvSpPr>
          <p:nvPr>
            <p:ph type="pic" sz="quarter" idx="19"/>
          </p:nvPr>
        </p:nvSpPr>
        <p:spPr>
          <a:xfrm>
            <a:off x="4051300" y="4479925"/>
            <a:ext cx="2997200" cy="1781979"/>
          </a:xfrm>
        </p:spPr>
        <p:txBody>
          <a:bodyPr rtlCol="0">
            <a:noAutofit/>
          </a:bodyPr>
          <a:lstStyle/>
          <a:p>
            <a:pPr rtl="0"/>
            <a:r>
              <a:rPr lang="en-US" noProof="0"/>
              <a:t>Click icon to add picture</a:t>
            </a:r>
            <a:endParaRPr lang="en-GB" noProof="0"/>
          </a:p>
        </p:txBody>
      </p:sp>
      <p:sp>
        <p:nvSpPr>
          <p:cNvPr id="4" name="Rectangle 3">
            <a:extLst>
              <a:ext uri="{FF2B5EF4-FFF2-40B4-BE49-F238E27FC236}">
                <a16:creationId xmlns:a16="http://schemas.microsoft.com/office/drawing/2014/main" id="{9DF93AF7-D4DC-42B5-8A4F-B5F3ABBB031F}"/>
              </a:ext>
              <a:ext uri="{C183D7F6-B498-43B3-948B-1728B52AA6E4}">
                <adec:decorative xmlns:adec="http://schemas.microsoft.com/office/drawing/2017/decorative" val="1"/>
              </a:ext>
            </a:extLst>
          </p:cNvPr>
          <p:cNvSpPr/>
          <p:nvPr userDrawn="1"/>
        </p:nvSpPr>
        <p:spPr>
          <a:xfrm>
            <a:off x="7781678" y="6303963"/>
            <a:ext cx="3014980" cy="554037"/>
          </a:xfrm>
          <a:prstGeom prst="rect">
            <a:avLst/>
          </a:prstGeom>
          <a:gradFill flip="none" rotWithShape="1">
            <a:gsLst>
              <a:gs pos="0">
                <a:schemeClr val="accent5"/>
              </a:gs>
              <a:gs pos="100000">
                <a:schemeClr val="accent2">
                  <a:lumMod val="97000"/>
                  <a:lumOff val="3000"/>
                </a:schemeClr>
              </a:gs>
              <a:gs pos="5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noProof="0"/>
          </a:p>
        </p:txBody>
      </p:sp>
    </p:spTree>
    <p:extLst>
      <p:ext uri="{BB962C8B-B14F-4D97-AF65-F5344CB8AC3E}">
        <p14:creationId xmlns:p14="http://schemas.microsoft.com/office/powerpoint/2010/main" val="17539680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5D17-D652-4766-B11C-2E8D8390D957}"/>
              </a:ext>
            </a:extLst>
          </p:cNvPr>
          <p:cNvSpPr>
            <a:spLocks noGrp="1"/>
          </p:cNvSpPr>
          <p:nvPr>
            <p:ph type="title"/>
          </p:nvPr>
        </p:nvSpPr>
        <p:spPr>
          <a:xfrm>
            <a:off x="594519" y="767791"/>
            <a:ext cx="11002962" cy="823913"/>
          </a:xfrm>
        </p:spPr>
        <p:txBody>
          <a:bodyPr rtlCol="0">
            <a:noAutofit/>
          </a:bodyPr>
          <a:lstStyle>
            <a:lvl1pPr>
              <a:defRPr sz="4800" spc="300"/>
            </a:lvl1pPr>
          </a:lstStyle>
          <a:p>
            <a:pPr rtl="0"/>
            <a:r>
              <a:rPr lang="en-US" noProof="0"/>
              <a:t>Click to edit Master title style</a:t>
            </a:r>
            <a:endParaRPr lang="en-GB" noProof="0"/>
          </a:p>
        </p:txBody>
      </p:sp>
      <p:sp>
        <p:nvSpPr>
          <p:cNvPr id="3" name="Footer Placeholder 2">
            <a:extLst>
              <a:ext uri="{FF2B5EF4-FFF2-40B4-BE49-F238E27FC236}">
                <a16:creationId xmlns:a16="http://schemas.microsoft.com/office/drawing/2014/main" id="{6BC7A58C-70BA-43E5-BD90-83ADB63B0C00}"/>
              </a:ext>
            </a:extLst>
          </p:cNvPr>
          <p:cNvSpPr>
            <a:spLocks noGrp="1"/>
          </p:cNvSpPr>
          <p:nvPr>
            <p:ph type="ftr" sz="quarter" idx="10"/>
          </p:nvPr>
        </p:nvSpPr>
        <p:spPr/>
        <p:txBody>
          <a:bodyPr rtlCol="0"/>
          <a:lstStyle/>
          <a:p>
            <a:pPr rtl="0"/>
            <a:r>
              <a:rPr lang="en-GB" noProof="0"/>
              <a:t>Add a footer</a:t>
            </a:r>
          </a:p>
        </p:txBody>
      </p:sp>
      <p:sp>
        <p:nvSpPr>
          <p:cNvPr id="4" name="Slide Number Placeholder 3">
            <a:extLst>
              <a:ext uri="{FF2B5EF4-FFF2-40B4-BE49-F238E27FC236}">
                <a16:creationId xmlns:a16="http://schemas.microsoft.com/office/drawing/2014/main" id="{0F8A60B7-2499-42C6-8A74-ACDAE245746D}"/>
              </a:ext>
            </a:extLst>
          </p:cNvPr>
          <p:cNvSpPr>
            <a:spLocks noGrp="1"/>
          </p:cNvSpPr>
          <p:nvPr>
            <p:ph type="sldNum" sz="quarter" idx="11"/>
          </p:nvPr>
        </p:nvSpPr>
        <p:spPr/>
        <p:txBody>
          <a:bodyPr rtlCol="0"/>
          <a:lstStyle/>
          <a:p>
            <a:pPr rtl="0"/>
            <a:fld id="{8C2E478F-E849-4A8C-AF1F-CBCC78A7CBFA}" type="slidenum">
              <a:rPr lang="en-GB" noProof="0" smtClean="0"/>
              <a:t>‹#›</a:t>
            </a:fld>
            <a:endParaRPr lang="en-GB" noProof="0"/>
          </a:p>
        </p:txBody>
      </p:sp>
    </p:spTree>
    <p:extLst>
      <p:ext uri="{BB962C8B-B14F-4D97-AF65-F5344CB8AC3E}">
        <p14:creationId xmlns:p14="http://schemas.microsoft.com/office/powerpoint/2010/main" val="345263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12192000" cy="6858000"/>
          </a:xfrm>
        </p:spPr>
        <p:txBody>
          <a:bodyPr rtlCol="0" anchor="ctr"/>
          <a:lstStyle>
            <a:lvl1pPr marL="0" indent="0" algn="ctr">
              <a:buNone/>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4C179BAC-E989-4203-B9B4-66280365481B}"/>
              </a:ext>
            </a:extLst>
          </p:cNvPr>
          <p:cNvSpPr>
            <a:spLocks noGrp="1"/>
          </p:cNvSpPr>
          <p:nvPr>
            <p:ph type="title"/>
          </p:nvPr>
        </p:nvSpPr>
        <p:spPr>
          <a:xfrm>
            <a:off x="4038600" y="4607137"/>
            <a:ext cx="4114800" cy="421480"/>
          </a:xfrm>
          <a:gradFill flip="none" rotWithShape="1">
            <a:gsLst>
              <a:gs pos="0">
                <a:schemeClr val="accent5"/>
              </a:gs>
              <a:gs pos="100000">
                <a:schemeClr val="accent2">
                  <a:lumMod val="97000"/>
                  <a:lumOff val="3000"/>
                </a:schemeClr>
              </a:gs>
              <a:gs pos="50000">
                <a:schemeClr val="accent1"/>
              </a:gs>
            </a:gsLst>
            <a:lin ang="10800000" scaled="1"/>
            <a:tileRect/>
          </a:gradFill>
        </p:spPr>
        <p:txBody>
          <a:bodyPr rtlCol="0">
            <a:noAutofit/>
          </a:bodyPr>
          <a:lstStyle>
            <a:lvl1pPr>
              <a:defRPr sz="1400" spc="300" baseline="0">
                <a:latin typeface="+mn-lt"/>
              </a:defRPr>
            </a:lvl1pPr>
          </a:lstStyle>
          <a:p>
            <a:pPr rtl="0"/>
            <a:r>
              <a:rPr lang="en-US" noProof="0"/>
              <a:t>Click to edit Master title style</a:t>
            </a:r>
            <a:endParaRPr lang="en-GB" noProof="0"/>
          </a:p>
        </p:txBody>
      </p:sp>
      <p:sp>
        <p:nvSpPr>
          <p:cNvPr id="7" name="Text Placeholder 6">
            <a:extLst>
              <a:ext uri="{FF2B5EF4-FFF2-40B4-BE49-F238E27FC236}">
                <a16:creationId xmlns:a16="http://schemas.microsoft.com/office/drawing/2014/main" id="{60CCC81E-A013-4315-AD13-97BA3AA95596}"/>
              </a:ext>
            </a:extLst>
          </p:cNvPr>
          <p:cNvSpPr>
            <a:spLocks noGrp="1"/>
          </p:cNvSpPr>
          <p:nvPr>
            <p:ph type="body" sz="quarter" idx="11" hasCustomPrompt="1"/>
          </p:nvPr>
        </p:nvSpPr>
        <p:spPr>
          <a:xfrm>
            <a:off x="1478756" y="1569719"/>
            <a:ext cx="9234488" cy="2651443"/>
          </a:xfrm>
        </p:spPr>
        <p:txBody>
          <a:bodyPr rtlCol="0">
            <a:noAutofit/>
          </a:bodyPr>
          <a:lstStyle>
            <a:lvl1pPr marL="0" indent="0" algn="ctr">
              <a:buNone/>
              <a:defRPr sz="3200"/>
            </a:lvl1pPr>
          </a:lstStyle>
          <a:p>
            <a:pPr lvl="0" rtl="0"/>
            <a:r>
              <a:rPr lang="en-GB" noProof="0"/>
              <a:t>CLICK TO EDIT MASTER TEXT STYLES</a:t>
            </a:r>
          </a:p>
        </p:txBody>
      </p:sp>
    </p:spTree>
    <p:extLst>
      <p:ext uri="{BB962C8B-B14F-4D97-AF65-F5344CB8AC3E}">
        <p14:creationId xmlns:p14="http://schemas.microsoft.com/office/powerpoint/2010/main" val="7955537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2 Column">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0EF11611-8537-47CC-87AC-2E25428B72BA}"/>
              </a:ext>
            </a:extLst>
          </p:cNvPr>
          <p:cNvSpPr>
            <a:spLocks noGrp="1"/>
          </p:cNvSpPr>
          <p:nvPr>
            <p:ph type="title"/>
          </p:nvPr>
        </p:nvSpPr>
        <p:spPr>
          <a:xfrm>
            <a:off x="594519" y="1"/>
            <a:ext cx="11002962" cy="1623218"/>
          </a:xfrm>
        </p:spPr>
        <p:txBody>
          <a:bodyPr rtlCol="0" anchor="ctr">
            <a:noAutofit/>
          </a:bodyPr>
          <a:lstStyle/>
          <a:p>
            <a:pPr algn="ctr" rtl="0"/>
            <a:r>
              <a:rPr lang="en-US" sz="4800" noProof="0"/>
              <a:t>Click to edit Master title style</a:t>
            </a:r>
            <a:endParaRPr lang="en-GB" sz="4800" noProof="0"/>
          </a:p>
        </p:txBody>
      </p:sp>
      <p:sp>
        <p:nvSpPr>
          <p:cNvPr id="19" name="Picture Placeholder 17">
            <a:extLst>
              <a:ext uri="{FF2B5EF4-FFF2-40B4-BE49-F238E27FC236}">
                <a16:creationId xmlns:a16="http://schemas.microsoft.com/office/drawing/2014/main" id="{D1A63A52-1E65-414B-BBC3-D31F515791AC}"/>
              </a:ext>
            </a:extLst>
          </p:cNvPr>
          <p:cNvSpPr>
            <a:spLocks noGrp="1"/>
          </p:cNvSpPr>
          <p:nvPr>
            <p:ph type="pic" sz="quarter" idx="11"/>
          </p:nvPr>
        </p:nvSpPr>
        <p:spPr>
          <a:xfrm>
            <a:off x="6578601" y="1638300"/>
            <a:ext cx="5156200" cy="1892300"/>
          </a:xfrm>
        </p:spPr>
        <p:txBody>
          <a:bodyPr rtlCol="0">
            <a:noAutofit/>
          </a:bodyPr>
          <a:lstStyle/>
          <a:p>
            <a:pPr rtl="0"/>
            <a:r>
              <a:rPr lang="en-US" noProof="0"/>
              <a:t>Click icon to add picture</a:t>
            </a:r>
            <a:endParaRPr lang="en-GB" noProof="0"/>
          </a:p>
        </p:txBody>
      </p:sp>
      <p:sp>
        <p:nvSpPr>
          <p:cNvPr id="18" name="Picture Placeholder 17">
            <a:extLst>
              <a:ext uri="{FF2B5EF4-FFF2-40B4-BE49-F238E27FC236}">
                <a16:creationId xmlns:a16="http://schemas.microsoft.com/office/drawing/2014/main" id="{ED7E0E1A-1E64-4A9A-9C8B-69486BD1123B}"/>
              </a:ext>
            </a:extLst>
          </p:cNvPr>
          <p:cNvSpPr>
            <a:spLocks noGrp="1"/>
          </p:cNvSpPr>
          <p:nvPr>
            <p:ph type="pic" sz="quarter" idx="10"/>
          </p:nvPr>
        </p:nvSpPr>
        <p:spPr>
          <a:xfrm>
            <a:off x="469900" y="1638300"/>
            <a:ext cx="5156200" cy="1892300"/>
          </a:xfrm>
        </p:spPr>
        <p:txBody>
          <a:bodyPr rtlCol="0">
            <a:noAutofit/>
          </a:bodyPr>
          <a:lstStyle/>
          <a:p>
            <a:pPr rtl="0"/>
            <a:r>
              <a:rPr lang="en-US" noProof="0"/>
              <a:t>Click icon to add picture</a:t>
            </a:r>
            <a:endParaRPr lang="en-GB" noProof="0"/>
          </a:p>
        </p:txBody>
      </p:sp>
      <p:sp>
        <p:nvSpPr>
          <p:cNvPr id="10" name="Text Placeholder 3">
            <a:extLst>
              <a:ext uri="{FF2B5EF4-FFF2-40B4-BE49-F238E27FC236}">
                <a16:creationId xmlns:a16="http://schemas.microsoft.com/office/drawing/2014/main" id="{1E462965-19D7-4A65-B394-9AE76A5B4805}"/>
              </a:ext>
            </a:extLst>
          </p:cNvPr>
          <p:cNvSpPr>
            <a:spLocks noGrp="1"/>
          </p:cNvSpPr>
          <p:nvPr>
            <p:ph type="body" idx="1"/>
          </p:nvPr>
        </p:nvSpPr>
        <p:spPr>
          <a:xfrm>
            <a:off x="469107" y="3864355"/>
            <a:ext cx="5157787" cy="494506"/>
          </a:xfrm>
        </p:spPr>
        <p:txBody>
          <a:bodyPr rtlCol="0">
            <a:noAutofit/>
          </a:bodyPr>
          <a:lstStyle>
            <a:lvl1pPr marL="0" indent="0">
              <a:buNone/>
              <a:defRPr sz="2400"/>
            </a:lvl1pPr>
          </a:lstStyle>
          <a:p>
            <a:pPr lvl="0" rtl="0"/>
            <a:r>
              <a:rPr lang="en-US" spc="300" noProof="0">
                <a:solidFill>
                  <a:schemeClr val="tx1"/>
                </a:solidFill>
              </a:rPr>
              <a:t>Click to edit Master text styles</a:t>
            </a:r>
          </a:p>
        </p:txBody>
      </p:sp>
      <p:sp>
        <p:nvSpPr>
          <p:cNvPr id="11" name="Content Placeholder 4">
            <a:extLst>
              <a:ext uri="{FF2B5EF4-FFF2-40B4-BE49-F238E27FC236}">
                <a16:creationId xmlns:a16="http://schemas.microsoft.com/office/drawing/2014/main" id="{FAEC14D1-0BEA-4D9A-9D96-A56B6A9B07AC}"/>
              </a:ext>
            </a:extLst>
          </p:cNvPr>
          <p:cNvSpPr>
            <a:spLocks noGrp="1"/>
          </p:cNvSpPr>
          <p:nvPr>
            <p:ph sz="half" idx="2"/>
          </p:nvPr>
        </p:nvSpPr>
        <p:spPr>
          <a:xfrm>
            <a:off x="469107" y="4531139"/>
            <a:ext cx="5157787" cy="2039144"/>
          </a:xfrm>
        </p:spPr>
        <p:txBody>
          <a:bodyPr rtlCol="0">
            <a:noAutofit/>
          </a:bodyPr>
          <a:lstStyle/>
          <a:p>
            <a:pPr lvl="0" rtl="0">
              <a:lnSpc>
                <a:spcPct val="100000"/>
              </a:lnSpc>
              <a:buFont typeface="Wingdings" panose="05000000000000000000" pitchFamily="2" charset="2"/>
              <a:buChar char="§"/>
            </a:pPr>
            <a:r>
              <a:rPr lang="en-US" sz="1400" noProof="0">
                <a:solidFill>
                  <a:schemeClr val="tx1"/>
                </a:solidFill>
              </a:rPr>
              <a:t>Click to edit Master text styles</a:t>
            </a:r>
          </a:p>
        </p:txBody>
      </p:sp>
      <p:sp>
        <p:nvSpPr>
          <p:cNvPr id="12" name="Text Placeholder 5">
            <a:extLst>
              <a:ext uri="{FF2B5EF4-FFF2-40B4-BE49-F238E27FC236}">
                <a16:creationId xmlns:a16="http://schemas.microsoft.com/office/drawing/2014/main" id="{1507BB47-1AB4-42F2-99FF-453A0622B815}"/>
              </a:ext>
            </a:extLst>
          </p:cNvPr>
          <p:cNvSpPr>
            <a:spLocks noGrp="1"/>
          </p:cNvSpPr>
          <p:nvPr>
            <p:ph type="body" sz="quarter" idx="3"/>
          </p:nvPr>
        </p:nvSpPr>
        <p:spPr>
          <a:xfrm>
            <a:off x="6565107" y="3864355"/>
            <a:ext cx="5183188" cy="494506"/>
          </a:xfrm>
        </p:spPr>
        <p:txBody>
          <a:bodyPr rtlCol="0">
            <a:noAutofit/>
          </a:bodyPr>
          <a:lstStyle>
            <a:lvl1pPr marL="0" indent="0">
              <a:buNone/>
              <a:defRPr sz="2400"/>
            </a:lvl1pPr>
          </a:lstStyle>
          <a:p>
            <a:pPr lvl="0" rtl="0"/>
            <a:r>
              <a:rPr lang="en-US" spc="300" noProof="0">
                <a:solidFill>
                  <a:schemeClr val="tx1"/>
                </a:solidFill>
              </a:rPr>
              <a:t>Click to edit Master text styles</a:t>
            </a:r>
          </a:p>
        </p:txBody>
      </p:sp>
      <p:sp>
        <p:nvSpPr>
          <p:cNvPr id="14" name="Content Placeholder 6">
            <a:extLst>
              <a:ext uri="{FF2B5EF4-FFF2-40B4-BE49-F238E27FC236}">
                <a16:creationId xmlns:a16="http://schemas.microsoft.com/office/drawing/2014/main" id="{438D6EEA-A0DB-4B5F-8F41-A9C1F2C094C0}"/>
              </a:ext>
            </a:extLst>
          </p:cNvPr>
          <p:cNvSpPr>
            <a:spLocks noGrp="1"/>
          </p:cNvSpPr>
          <p:nvPr>
            <p:ph sz="quarter" idx="4"/>
          </p:nvPr>
        </p:nvSpPr>
        <p:spPr>
          <a:xfrm>
            <a:off x="6565107" y="4531139"/>
            <a:ext cx="5183188" cy="2039144"/>
          </a:xfrm>
        </p:spPr>
        <p:txBody>
          <a:bodyPr rtlCol="0">
            <a:noAutofit/>
          </a:bodyPr>
          <a:lstStyle/>
          <a:p>
            <a:pPr lvl="0" rtl="0">
              <a:lnSpc>
                <a:spcPct val="100000"/>
              </a:lnSpc>
              <a:buFont typeface="Wingdings" panose="05000000000000000000" pitchFamily="2" charset="2"/>
              <a:buChar char="§"/>
            </a:pPr>
            <a:r>
              <a:rPr lang="en-US" sz="1400" noProof="0">
                <a:solidFill>
                  <a:schemeClr val="tx1"/>
                </a:solidFill>
              </a:rPr>
              <a:t>Click to edit Master text styles</a:t>
            </a:r>
          </a:p>
        </p:txBody>
      </p:sp>
      <p:sp>
        <p:nvSpPr>
          <p:cNvPr id="20" name="Slide Number Placeholder 5">
            <a:extLst>
              <a:ext uri="{FF2B5EF4-FFF2-40B4-BE49-F238E27FC236}">
                <a16:creationId xmlns:a16="http://schemas.microsoft.com/office/drawing/2014/main" id="{A4909F59-7529-454A-A1EF-3CC1EADEFC1F}"/>
              </a:ext>
            </a:extLst>
          </p:cNvPr>
          <p:cNvSpPr>
            <a:spLocks noGrp="1"/>
          </p:cNvSpPr>
          <p:nvPr>
            <p:ph type="sldNum" sz="quarter" idx="12"/>
          </p:nvPr>
        </p:nvSpPr>
        <p:spPr>
          <a:xfrm>
            <a:off x="11549269" y="6468303"/>
            <a:ext cx="443948" cy="365125"/>
          </a:xfrm>
        </p:spPr>
        <p:txBody>
          <a:bodyPr rtlCol="0">
            <a:noAutofit/>
          </a:bodyPr>
          <a:lstStyle/>
          <a:p>
            <a:pPr rtl="0"/>
            <a:fld id="{8C2E478F-E849-4A8C-AF1F-CBCC78A7CBFA}" type="slidenum">
              <a:rPr lang="en-GB" noProof="0" smtClean="0"/>
              <a:t>‹#›</a:t>
            </a:fld>
            <a:endParaRPr lang="en-GB" noProof="0"/>
          </a:p>
        </p:txBody>
      </p:sp>
    </p:spTree>
    <p:extLst>
      <p:ext uri="{BB962C8B-B14F-4D97-AF65-F5344CB8AC3E}">
        <p14:creationId xmlns:p14="http://schemas.microsoft.com/office/powerpoint/2010/main" val="1270834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22" name="Title 2">
            <a:extLst>
              <a:ext uri="{FF2B5EF4-FFF2-40B4-BE49-F238E27FC236}">
                <a16:creationId xmlns:a16="http://schemas.microsoft.com/office/drawing/2014/main" id="{6186F91B-547E-43BC-9BCE-04619DAAFEC2}"/>
              </a:ext>
            </a:extLst>
          </p:cNvPr>
          <p:cNvSpPr>
            <a:spLocks noGrp="1"/>
          </p:cNvSpPr>
          <p:nvPr>
            <p:ph type="title"/>
          </p:nvPr>
        </p:nvSpPr>
        <p:spPr>
          <a:xfrm>
            <a:off x="594519" y="1"/>
            <a:ext cx="11002962" cy="1623218"/>
          </a:xfrm>
        </p:spPr>
        <p:txBody>
          <a:bodyPr rtlCol="0" anchor="ctr">
            <a:noAutofit/>
          </a:bodyPr>
          <a:lstStyle/>
          <a:p>
            <a:pPr algn="ctr" rtl="0"/>
            <a:r>
              <a:rPr lang="en-US" sz="4800" noProof="0"/>
              <a:t>Click to edit Master title style</a:t>
            </a:r>
            <a:endParaRPr lang="en-GB" sz="4800" noProof="0"/>
          </a:p>
        </p:txBody>
      </p:sp>
      <p:sp>
        <p:nvSpPr>
          <p:cNvPr id="28" name="Text Placeholder 27">
            <a:extLst>
              <a:ext uri="{FF2B5EF4-FFF2-40B4-BE49-F238E27FC236}">
                <a16:creationId xmlns:a16="http://schemas.microsoft.com/office/drawing/2014/main" id="{D635DFA1-45D2-4EFE-8BB2-BE966346691E}"/>
              </a:ext>
            </a:extLst>
          </p:cNvPr>
          <p:cNvSpPr>
            <a:spLocks noGrp="1"/>
          </p:cNvSpPr>
          <p:nvPr>
            <p:ph type="body" sz="quarter" idx="13" hasCustomPrompt="1"/>
          </p:nvPr>
        </p:nvSpPr>
        <p:spPr>
          <a:xfrm>
            <a:off x="960121" y="3669506"/>
            <a:ext cx="3108326" cy="2566988"/>
          </a:xfrm>
        </p:spPr>
        <p:txBody>
          <a:bodyPr rtlCol="0">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24" name="Picture Placeholder 23">
            <a:extLst>
              <a:ext uri="{FF2B5EF4-FFF2-40B4-BE49-F238E27FC236}">
                <a16:creationId xmlns:a16="http://schemas.microsoft.com/office/drawing/2014/main" id="{2F2918FE-A84E-4303-AEF3-4FD66CDD733E}"/>
              </a:ext>
            </a:extLst>
          </p:cNvPr>
          <p:cNvSpPr>
            <a:spLocks noGrp="1"/>
          </p:cNvSpPr>
          <p:nvPr>
            <p:ph type="pic" sz="quarter" idx="10"/>
          </p:nvPr>
        </p:nvSpPr>
        <p:spPr>
          <a:xfrm>
            <a:off x="960438" y="1624013"/>
            <a:ext cx="3108325" cy="1892300"/>
          </a:xfrm>
        </p:spPr>
        <p:txBody>
          <a:bodyPr rtlCol="0">
            <a:noAutofit/>
          </a:bodyPr>
          <a:lstStyle/>
          <a:p>
            <a:pPr rtl="0"/>
            <a:r>
              <a:rPr lang="en-US" noProof="0"/>
              <a:t>Click icon to add picture</a:t>
            </a:r>
            <a:endParaRPr lang="en-GB" noProof="0"/>
          </a:p>
        </p:txBody>
      </p:sp>
      <p:sp>
        <p:nvSpPr>
          <p:cNvPr id="25" name="Picture Placeholder 23">
            <a:extLst>
              <a:ext uri="{FF2B5EF4-FFF2-40B4-BE49-F238E27FC236}">
                <a16:creationId xmlns:a16="http://schemas.microsoft.com/office/drawing/2014/main" id="{E2401025-9BC9-4BDD-97DA-CA763CF846BB}"/>
              </a:ext>
            </a:extLst>
          </p:cNvPr>
          <p:cNvSpPr>
            <a:spLocks noGrp="1"/>
          </p:cNvSpPr>
          <p:nvPr>
            <p:ph type="pic" sz="quarter" idx="11"/>
          </p:nvPr>
        </p:nvSpPr>
        <p:spPr>
          <a:xfrm>
            <a:off x="4542155" y="1623219"/>
            <a:ext cx="3108325" cy="1892300"/>
          </a:xfrm>
        </p:spPr>
        <p:txBody>
          <a:bodyPr rtlCol="0">
            <a:noAutofit/>
          </a:bodyPr>
          <a:lstStyle/>
          <a:p>
            <a:pPr rtl="0"/>
            <a:r>
              <a:rPr lang="en-US" noProof="0"/>
              <a:t>Click icon to add picture</a:t>
            </a:r>
            <a:endParaRPr lang="en-GB" noProof="0"/>
          </a:p>
        </p:txBody>
      </p:sp>
      <p:sp>
        <p:nvSpPr>
          <p:cNvPr id="26" name="Picture Placeholder 23">
            <a:extLst>
              <a:ext uri="{FF2B5EF4-FFF2-40B4-BE49-F238E27FC236}">
                <a16:creationId xmlns:a16="http://schemas.microsoft.com/office/drawing/2014/main" id="{B7C4AAB6-897A-4ABD-AD50-2D86B197E914}"/>
              </a:ext>
            </a:extLst>
          </p:cNvPr>
          <p:cNvSpPr>
            <a:spLocks noGrp="1"/>
          </p:cNvSpPr>
          <p:nvPr>
            <p:ph type="pic" sz="quarter" idx="12"/>
          </p:nvPr>
        </p:nvSpPr>
        <p:spPr>
          <a:xfrm>
            <a:off x="8122920" y="1623219"/>
            <a:ext cx="3108325" cy="1892300"/>
          </a:xfrm>
        </p:spPr>
        <p:txBody>
          <a:bodyPr rtlCol="0">
            <a:noAutofit/>
          </a:bodyPr>
          <a:lstStyle/>
          <a:p>
            <a:pPr rtl="0"/>
            <a:r>
              <a:rPr lang="en-US" noProof="0"/>
              <a:t>Click icon to add picture</a:t>
            </a:r>
            <a:endParaRPr lang="en-GB" noProof="0"/>
          </a:p>
        </p:txBody>
      </p:sp>
      <p:sp>
        <p:nvSpPr>
          <p:cNvPr id="29" name="Text Placeholder 27">
            <a:extLst>
              <a:ext uri="{FF2B5EF4-FFF2-40B4-BE49-F238E27FC236}">
                <a16:creationId xmlns:a16="http://schemas.microsoft.com/office/drawing/2014/main" id="{790D65EC-6EB4-4594-91E9-5C3DE7C3BA89}"/>
              </a:ext>
            </a:extLst>
          </p:cNvPr>
          <p:cNvSpPr>
            <a:spLocks noGrp="1"/>
          </p:cNvSpPr>
          <p:nvPr>
            <p:ph type="body" sz="quarter" idx="14" hasCustomPrompt="1"/>
          </p:nvPr>
        </p:nvSpPr>
        <p:spPr>
          <a:xfrm>
            <a:off x="4541837" y="3681412"/>
            <a:ext cx="3108326" cy="2566988"/>
          </a:xfrm>
        </p:spPr>
        <p:txBody>
          <a:bodyPr rtlCol="0">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30" name="Text Placeholder 27">
            <a:extLst>
              <a:ext uri="{FF2B5EF4-FFF2-40B4-BE49-F238E27FC236}">
                <a16:creationId xmlns:a16="http://schemas.microsoft.com/office/drawing/2014/main" id="{611CF730-D055-47C2-A626-299F429D41B2}"/>
              </a:ext>
            </a:extLst>
          </p:cNvPr>
          <p:cNvSpPr>
            <a:spLocks noGrp="1"/>
          </p:cNvSpPr>
          <p:nvPr>
            <p:ph type="body" sz="quarter" idx="15" hasCustomPrompt="1"/>
          </p:nvPr>
        </p:nvSpPr>
        <p:spPr>
          <a:xfrm>
            <a:off x="8122919" y="3681412"/>
            <a:ext cx="3108326" cy="2566988"/>
          </a:xfrm>
        </p:spPr>
        <p:txBody>
          <a:bodyPr rtlCol="0">
            <a:noAutofit/>
          </a:bodyPr>
          <a:lstStyle>
            <a:lvl1pPr marL="0" indent="0">
              <a:buFont typeface="Wingdings" panose="05000000000000000000" pitchFamily="2" charset="2"/>
              <a:buNone/>
              <a:defRPr sz="2400" spc="300"/>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31" name="Slide Number Placeholder 5">
            <a:extLst>
              <a:ext uri="{FF2B5EF4-FFF2-40B4-BE49-F238E27FC236}">
                <a16:creationId xmlns:a16="http://schemas.microsoft.com/office/drawing/2014/main" id="{F09E06A6-BFDD-42BD-BA69-2CD3BEF0F73D}"/>
              </a:ext>
            </a:extLst>
          </p:cNvPr>
          <p:cNvSpPr>
            <a:spLocks noGrp="1"/>
          </p:cNvSpPr>
          <p:nvPr>
            <p:ph type="sldNum" sz="quarter" idx="16"/>
          </p:nvPr>
        </p:nvSpPr>
        <p:spPr>
          <a:xfrm>
            <a:off x="11549269" y="6468303"/>
            <a:ext cx="443948" cy="365125"/>
          </a:xfrm>
        </p:spPr>
        <p:txBody>
          <a:bodyPr rtlCol="0">
            <a:noAutofit/>
          </a:bodyPr>
          <a:lstStyle/>
          <a:p>
            <a:pPr rtl="0"/>
            <a:fld id="{8C2E478F-E849-4A8C-AF1F-CBCC78A7CBFA}" type="slidenum">
              <a:rPr lang="en-GB" noProof="0" smtClean="0"/>
              <a:t>‹#›</a:t>
            </a:fld>
            <a:endParaRPr lang="en-GB" noProof="0"/>
          </a:p>
        </p:txBody>
      </p:sp>
    </p:spTree>
    <p:extLst>
      <p:ext uri="{BB962C8B-B14F-4D97-AF65-F5344CB8AC3E}">
        <p14:creationId xmlns:p14="http://schemas.microsoft.com/office/powerpoint/2010/main" val="4145592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05F96C-D634-4A69-95EC-3D002BD68752}"/>
              </a:ext>
            </a:extLst>
          </p:cNvPr>
          <p:cNvSpPr>
            <a:spLocks noGrp="1"/>
          </p:cNvSpPr>
          <p:nvPr>
            <p:ph type="title"/>
          </p:nvPr>
        </p:nvSpPr>
        <p:spPr>
          <a:xfrm>
            <a:off x="594519" y="365125"/>
            <a:ext cx="11002962" cy="823913"/>
          </a:xfrm>
          <a:prstGeom prst="rect">
            <a:avLst/>
          </a:prstGeom>
        </p:spPr>
        <p:txBody>
          <a:bodyPr vert="horz" lIns="91440" tIns="45720" rIns="91440" bIns="45720" rtlCol="0" anchor="ctr">
            <a:no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37757E98-D0FB-43E3-98BC-711F6A2F5372}"/>
              </a:ext>
            </a:extLst>
          </p:cNvPr>
          <p:cNvSpPr>
            <a:spLocks noGrp="1"/>
          </p:cNvSpPr>
          <p:nvPr>
            <p:ph type="body" idx="1"/>
          </p:nvPr>
        </p:nvSpPr>
        <p:spPr>
          <a:xfrm>
            <a:off x="594519" y="1365813"/>
            <a:ext cx="10989920" cy="4811150"/>
          </a:xfrm>
          <a:prstGeom prst="rect">
            <a:avLst/>
          </a:prstGeom>
        </p:spPr>
        <p:txBody>
          <a:bodyPr vert="horz" lIns="91440" tIns="45720" rIns="91440" bIns="4572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Footer Placeholder 4">
            <a:extLst>
              <a:ext uri="{FF2B5EF4-FFF2-40B4-BE49-F238E27FC236}">
                <a16:creationId xmlns:a16="http://schemas.microsoft.com/office/drawing/2014/main" id="{BFA65B72-2E86-4BA3-94F2-3ADFA40B7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n-GB" noProof="0"/>
              <a:t>Add a footer</a:t>
            </a:r>
          </a:p>
        </p:txBody>
      </p:sp>
      <p:sp>
        <p:nvSpPr>
          <p:cNvPr id="6" name="Slide Number Placeholder 5">
            <a:extLst>
              <a:ext uri="{FF2B5EF4-FFF2-40B4-BE49-F238E27FC236}">
                <a16:creationId xmlns:a16="http://schemas.microsoft.com/office/drawing/2014/main" id="{73C1F3FD-3DB9-46B7-85E1-E8B8878A4012}"/>
              </a:ext>
            </a:extLst>
          </p:cNvPr>
          <p:cNvSpPr>
            <a:spLocks noGrp="1"/>
          </p:cNvSpPr>
          <p:nvPr>
            <p:ph type="sldNum" sz="quarter" idx="4"/>
          </p:nvPr>
        </p:nvSpPr>
        <p:spPr>
          <a:xfrm>
            <a:off x="11549269" y="6468303"/>
            <a:ext cx="443948"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8C2E478F-E849-4A8C-AF1F-CBCC78A7CBFA}" type="slidenum">
              <a:rPr lang="en-GB" noProof="0" smtClean="0"/>
              <a:t>‹#›</a:t>
            </a:fld>
            <a:endParaRPr lang="en-GB" noProof="0"/>
          </a:p>
        </p:txBody>
      </p:sp>
    </p:spTree>
    <p:extLst>
      <p:ext uri="{BB962C8B-B14F-4D97-AF65-F5344CB8AC3E}">
        <p14:creationId xmlns:p14="http://schemas.microsoft.com/office/powerpoint/2010/main" val="69282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1" r:id="rId3"/>
    <p:sldLayoutId id="2147483651" r:id="rId4"/>
    <p:sldLayoutId id="2147483660" r:id="rId5"/>
    <p:sldLayoutId id="2147483677" r:id="rId6"/>
    <p:sldLayoutId id="2147483666" r:id="rId7"/>
    <p:sldLayoutId id="2147483679" r:id="rId8"/>
    <p:sldLayoutId id="2147483653" r:id="rId9"/>
    <p:sldLayoutId id="2147483678" r:id="rId10"/>
    <p:sldLayoutId id="2147483680" r:id="rId11"/>
  </p:sldLayoutIdLst>
  <p:hf hdr="0" ftr="0" dt="0"/>
  <p:txStyles>
    <p:titleStyle>
      <a:lvl1pPr algn="ctr" defTabSz="914400" rtl="0" eaLnBrk="1" latinLnBrk="0" hangingPunct="1">
        <a:lnSpc>
          <a:spcPct val="10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7.png"/><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png"/><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4.wdp"/><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7.png"/><Relationship Id="rId4" Type="http://schemas.microsoft.com/office/2007/relationships/hdphoto" Target="../media/hdphoto4.wdp"/><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1.png"/><Relationship Id="rId4" Type="http://schemas.microsoft.com/office/2007/relationships/hdphoto" Target="../media/hdphoto8.wdp"/></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8.wdp"/></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5.png"/><Relationship Id="rId4"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6.png"/><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abstract image">
            <a:extLst>
              <a:ext uri="{FF2B5EF4-FFF2-40B4-BE49-F238E27FC236}">
                <a16:creationId xmlns:a16="http://schemas.microsoft.com/office/drawing/2014/main" id="{9AB29DBC-55D3-49D9-BB44-4936739C4B57}"/>
              </a:ext>
            </a:extLst>
          </p:cNvPr>
          <p:cNvPicPr>
            <a:picLocks noGrp="1" noChangeAspect="1"/>
          </p:cNvPicPr>
          <p:nvPr>
            <p:ph type="pic" sz="quarter" idx="10"/>
          </p:nvPr>
        </p:nvPicPr>
        <p:blipFill rotWithShape="1">
          <a:blip r:embed="rId3">
            <a:alphaModFix amt="52000"/>
            <a:extLst>
              <a:ext uri="{BEBA8EAE-BF5A-486C-A8C5-ECC9F3942E4B}">
                <a14:imgProps xmlns:a14="http://schemas.microsoft.com/office/drawing/2010/main">
                  <a14:imgLayer r:embed="rId4">
                    <a14:imgEffect>
                      <a14:saturation sat="0"/>
                    </a14:imgEffect>
                  </a14:imgLayer>
                </a14:imgProps>
              </a:ext>
            </a:extLst>
          </a:blip>
          <a:srcRect/>
          <a:stretch/>
        </p:blipFill>
        <p:spPr/>
      </p:pic>
      <p:sp>
        <p:nvSpPr>
          <p:cNvPr id="9" name="Title 8">
            <a:extLst>
              <a:ext uri="{FF2B5EF4-FFF2-40B4-BE49-F238E27FC236}">
                <a16:creationId xmlns:a16="http://schemas.microsoft.com/office/drawing/2014/main" id="{79DC1498-E692-42BA-B69F-6D37E6CFACA0}"/>
              </a:ext>
            </a:extLst>
          </p:cNvPr>
          <p:cNvSpPr>
            <a:spLocks noGrp="1"/>
          </p:cNvSpPr>
          <p:nvPr>
            <p:ph type="title"/>
          </p:nvPr>
        </p:nvSpPr>
        <p:spPr/>
        <p:txBody>
          <a:bodyPr rtlCol="0"/>
          <a:lstStyle/>
          <a:p>
            <a:pPr rtl="0"/>
            <a:r>
              <a:rPr lang="en-GB" b="1" dirty="0"/>
              <a:t>Update on the commissioning</a:t>
            </a:r>
            <a:br>
              <a:rPr lang="en-GB" b="1" dirty="0"/>
            </a:br>
            <a:r>
              <a:rPr lang="en-GB" b="1" dirty="0"/>
              <a:t>&amp; Development of trics 8</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4038598" y="4336445"/>
            <a:ext cx="4114800" cy="518795"/>
          </a:xfrm>
        </p:spPr>
        <p:txBody>
          <a:bodyPr rtlCol="0"/>
          <a:lstStyle/>
          <a:p>
            <a:pPr rtl="0"/>
            <a:r>
              <a:rPr lang="en-GB" dirty="0"/>
              <a:t>MIKE GREEN, SURREY COUNTY COUNCIL</a:t>
            </a:r>
          </a:p>
        </p:txBody>
      </p:sp>
    </p:spTree>
    <p:extLst>
      <p:ext uri="{BB962C8B-B14F-4D97-AF65-F5344CB8AC3E}">
        <p14:creationId xmlns:p14="http://schemas.microsoft.com/office/powerpoint/2010/main" val="3927832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3863800-85E5-44A7-96E9-521CE882616B}"/>
              </a:ext>
            </a:extLst>
          </p:cNvPr>
          <p:cNvSpPr>
            <a:spLocks noGrp="1"/>
          </p:cNvSpPr>
          <p:nvPr>
            <p:ph type="title"/>
          </p:nvPr>
        </p:nvSpPr>
        <p:spPr/>
        <p:txBody>
          <a:bodyPr rtlCol="0" anchor="ctr">
            <a:normAutofit/>
          </a:bodyPr>
          <a:lstStyle/>
          <a:p>
            <a:pPr algn="ctr" rtl="0"/>
            <a:r>
              <a:rPr lang="en-GB" sz="4800" spc="300" dirty="0"/>
              <a:t>SOME NEW FEATURES OF TRICS 8</a:t>
            </a:r>
          </a:p>
        </p:txBody>
      </p:sp>
      <p:pic>
        <p:nvPicPr>
          <p:cNvPr id="10" name="Picture Placeholder 9" descr="close up of computer boards">
            <a:extLst>
              <a:ext uri="{FF2B5EF4-FFF2-40B4-BE49-F238E27FC236}">
                <a16:creationId xmlns:a16="http://schemas.microsoft.com/office/drawing/2014/main" id="{AD4E0449-1F68-4DB7-BBE6-7BC3B0E30699}"/>
              </a:ext>
            </a:extLst>
          </p:cNvPr>
          <p:cNvPicPr>
            <a:picLocks noGrp="1" noChangeAspect="1"/>
          </p:cNvPicPr>
          <p:nvPr>
            <p:ph type="pic" sz="quarter" idx="11"/>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15074" b="15074"/>
          <a:stretch>
            <a:fillRect/>
          </a:stretch>
        </p:blipFill>
        <p:spPr>
          <a:xfrm>
            <a:off x="469107" y="1380711"/>
            <a:ext cx="5156200" cy="1892300"/>
          </a:xfrm>
        </p:spPr>
      </p:pic>
      <p:sp>
        <p:nvSpPr>
          <p:cNvPr id="7" name="Content Placeholder 6">
            <a:extLst>
              <a:ext uri="{FF2B5EF4-FFF2-40B4-BE49-F238E27FC236}">
                <a16:creationId xmlns:a16="http://schemas.microsoft.com/office/drawing/2014/main" id="{EFFBC808-1837-4C36-BFF0-135B8C1042A2}"/>
              </a:ext>
            </a:extLst>
          </p:cNvPr>
          <p:cNvSpPr>
            <a:spLocks noGrp="1"/>
          </p:cNvSpPr>
          <p:nvPr>
            <p:ph sz="quarter" idx="4"/>
          </p:nvPr>
        </p:nvSpPr>
        <p:spPr>
          <a:xfrm>
            <a:off x="469107" y="3629128"/>
            <a:ext cx="5156200" cy="2634512"/>
          </a:xfrm>
        </p:spPr>
        <p:txBody>
          <a:bodyPr rtlCol="0">
            <a:normAutofit/>
          </a:bodyPr>
          <a:lstStyle/>
          <a:p>
            <a:pPr rtl="0">
              <a:lnSpc>
                <a:spcPct val="100000"/>
              </a:lnSpc>
              <a:buFont typeface="Wingdings" panose="05000000000000000000" pitchFamily="2" charset="2"/>
              <a:buChar char="§"/>
            </a:pPr>
            <a:r>
              <a:rPr lang="en-GB" sz="1800" dirty="0">
                <a:solidFill>
                  <a:schemeClr val="tx1"/>
                </a:solidFill>
              </a:rPr>
              <a:t>Full time-period options added for vehicle percentage and mode split pie charts within individual site records.</a:t>
            </a:r>
          </a:p>
          <a:p>
            <a:pPr rtl="0">
              <a:lnSpc>
                <a:spcPct val="100000"/>
              </a:lnSpc>
              <a:buFont typeface="Wingdings" panose="05000000000000000000" pitchFamily="2" charset="2"/>
              <a:buChar char="§"/>
            </a:pPr>
            <a:r>
              <a:rPr lang="en-GB" sz="1800" dirty="0">
                <a:solidFill>
                  <a:schemeClr val="tx1"/>
                </a:solidFill>
              </a:rPr>
              <a:t>Improved clarity, </a:t>
            </a:r>
            <a:r>
              <a:rPr lang="en-GB" sz="1800" dirty="0"/>
              <a:t>structure and data fields for the Off-Site Parking data section.</a:t>
            </a:r>
            <a:endParaRPr lang="en-GB" sz="1800" dirty="0">
              <a:solidFill>
                <a:schemeClr val="tx1"/>
              </a:solidFill>
            </a:endParaRPr>
          </a:p>
          <a:p>
            <a:pPr marL="0" indent="0" rtl="0">
              <a:lnSpc>
                <a:spcPct val="100000"/>
              </a:lnSpc>
              <a:buNone/>
            </a:pPr>
            <a:endParaRPr lang="en-GB" sz="1800" dirty="0">
              <a:solidFill>
                <a:schemeClr val="tx1"/>
              </a:solidFill>
            </a:endParaRPr>
          </a:p>
          <a:p>
            <a:pPr marL="0" indent="0" rtl="0">
              <a:lnSpc>
                <a:spcPct val="100000"/>
              </a:lnSpc>
              <a:buNone/>
            </a:pPr>
            <a:endParaRPr lang="en-GB" sz="1400" dirty="0">
              <a:solidFill>
                <a:schemeClr val="tx1"/>
              </a:solidFill>
            </a:endParaRPr>
          </a:p>
        </p:txBody>
      </p:sp>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rtlCol="0"/>
          <a:lstStyle/>
          <a:p>
            <a:pPr rtl="0"/>
            <a:fld id="{8C2E478F-E849-4A8C-AF1F-CBCC78A7CBFA}" type="slidenum">
              <a:rPr lang="en-GB" smtClean="0"/>
              <a:t>10</a:t>
            </a:fld>
            <a:endParaRPr lang="en-GB"/>
          </a:p>
        </p:txBody>
      </p:sp>
      <p:sp>
        <p:nvSpPr>
          <p:cNvPr id="17" name="Content Placeholder 6">
            <a:extLst>
              <a:ext uri="{FF2B5EF4-FFF2-40B4-BE49-F238E27FC236}">
                <a16:creationId xmlns:a16="http://schemas.microsoft.com/office/drawing/2014/main" id="{9E0B9A01-7A11-65E3-1719-75B6D83B9637}"/>
              </a:ext>
            </a:extLst>
          </p:cNvPr>
          <p:cNvSpPr txBox="1">
            <a:spLocks/>
          </p:cNvSpPr>
          <p:nvPr/>
        </p:nvSpPr>
        <p:spPr>
          <a:xfrm>
            <a:off x="6096000" y="1458864"/>
            <a:ext cx="5156200" cy="2634512"/>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pPr>
            <a:endParaRPr lang="en-GB" sz="1800" dirty="0"/>
          </a:p>
        </p:txBody>
      </p:sp>
      <p:pic>
        <p:nvPicPr>
          <p:cNvPr id="2" name="Picture 1">
            <a:extLst>
              <a:ext uri="{FF2B5EF4-FFF2-40B4-BE49-F238E27FC236}">
                <a16:creationId xmlns:a16="http://schemas.microsoft.com/office/drawing/2014/main" id="{955934B4-83BB-7818-177E-4744FB9B186F}"/>
              </a:ext>
            </a:extLst>
          </p:cNvPr>
          <p:cNvPicPr>
            <a:picLocks noChangeAspect="1"/>
          </p:cNvPicPr>
          <p:nvPr/>
        </p:nvPicPr>
        <p:blipFill>
          <a:blip r:embed="rId5"/>
          <a:stretch>
            <a:fillRect/>
          </a:stretch>
        </p:blipFill>
        <p:spPr>
          <a:xfrm>
            <a:off x="6744250" y="1328590"/>
            <a:ext cx="4398855" cy="5139714"/>
          </a:xfrm>
          <a:prstGeom prst="rect">
            <a:avLst/>
          </a:prstGeom>
        </p:spPr>
      </p:pic>
    </p:spTree>
    <p:extLst>
      <p:ext uri="{BB962C8B-B14F-4D97-AF65-F5344CB8AC3E}">
        <p14:creationId xmlns:p14="http://schemas.microsoft.com/office/powerpoint/2010/main" val="1766487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p:txBody>
          <a:bodyPr rtlCol="0">
            <a:noAutofit/>
          </a:bodyPr>
          <a:lstStyle/>
          <a:p>
            <a:pPr rtl="0"/>
            <a:r>
              <a:rPr lang="en-GB" sz="5000" dirty="0"/>
              <a:t>TRICS 8: THE COMMISSIONING PROCESS</a:t>
            </a:r>
          </a:p>
        </p:txBody>
      </p:sp>
      <p:pic>
        <p:nvPicPr>
          <p:cNvPr id="8" name="Picture Placeholder 7" descr="close up of computer code">
            <a:extLst>
              <a:ext uri="{FF2B5EF4-FFF2-40B4-BE49-F238E27FC236}">
                <a16:creationId xmlns:a16="http://schemas.microsoft.com/office/drawing/2014/main" id="{A596BF19-CC58-4709-B5D6-3FC378FDC7BA}"/>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0370" r="20370"/>
          <a:stretch/>
        </p:blipFill>
        <p:spPr/>
      </p:pic>
      <p:sp>
        <p:nvSpPr>
          <p:cNvPr id="2" name="Text Placeholder 1">
            <a:extLst>
              <a:ext uri="{FF2B5EF4-FFF2-40B4-BE49-F238E27FC236}">
                <a16:creationId xmlns:a16="http://schemas.microsoft.com/office/drawing/2014/main" id="{B156CAF1-214F-4566-9B0D-DACA1063E8C8}"/>
              </a:ext>
            </a:extLst>
          </p:cNvPr>
          <p:cNvSpPr>
            <a:spLocks noGrp="1"/>
          </p:cNvSpPr>
          <p:nvPr>
            <p:ph type="body" idx="1"/>
          </p:nvPr>
        </p:nvSpPr>
        <p:spPr>
          <a:xfrm>
            <a:off x="6202680" y="4393374"/>
            <a:ext cx="2834640" cy="365125"/>
          </a:xfrm>
        </p:spPr>
        <p:txBody>
          <a:bodyPr rtlCol="0"/>
          <a:lstStyle/>
          <a:p>
            <a:pPr rtl="0"/>
            <a:r>
              <a:rPr lang="en-GB" dirty="0"/>
              <a:t>A SUMMARY</a:t>
            </a:r>
          </a:p>
        </p:txBody>
      </p:sp>
      <p:sp>
        <p:nvSpPr>
          <p:cNvPr id="6" name="Slide Number Placeholder 5">
            <a:extLst>
              <a:ext uri="{FF2B5EF4-FFF2-40B4-BE49-F238E27FC236}">
                <a16:creationId xmlns:a16="http://schemas.microsoft.com/office/drawing/2014/main" id="{FC6A5C12-E784-444E-B868-DE2AE85742BB}"/>
              </a:ext>
            </a:extLst>
          </p:cNvPr>
          <p:cNvSpPr>
            <a:spLocks noGrp="1"/>
          </p:cNvSpPr>
          <p:nvPr>
            <p:ph type="sldNum" sz="quarter" idx="12"/>
          </p:nvPr>
        </p:nvSpPr>
        <p:spPr/>
        <p:txBody>
          <a:bodyPr rtlCol="0"/>
          <a:lstStyle/>
          <a:p>
            <a:pPr rtl="0"/>
            <a:fld id="{8C2E478F-E849-4A8C-AF1F-CBCC78A7CBFA}" type="slidenum">
              <a:rPr lang="en-GB" smtClean="0"/>
              <a:t>11</a:t>
            </a:fld>
            <a:endParaRPr lang="en-GB"/>
          </a:p>
        </p:txBody>
      </p:sp>
      <p:pic>
        <p:nvPicPr>
          <p:cNvPr id="4" name="Picture 3">
            <a:extLst>
              <a:ext uri="{FF2B5EF4-FFF2-40B4-BE49-F238E27FC236}">
                <a16:creationId xmlns:a16="http://schemas.microsoft.com/office/drawing/2014/main" id="{04B33CDE-A4A5-987E-DDE3-7041D31D4EB4}"/>
              </a:ext>
            </a:extLst>
          </p:cNvPr>
          <p:cNvPicPr>
            <a:picLocks noChangeAspect="1"/>
          </p:cNvPicPr>
          <p:nvPr/>
        </p:nvPicPr>
        <p:blipFill>
          <a:blip r:embed="rId5"/>
          <a:stretch>
            <a:fillRect/>
          </a:stretch>
        </p:blipFill>
        <p:spPr>
          <a:xfrm>
            <a:off x="10966501" y="408390"/>
            <a:ext cx="804742" cy="957155"/>
          </a:xfrm>
          <a:prstGeom prst="rect">
            <a:avLst/>
          </a:prstGeom>
        </p:spPr>
      </p:pic>
    </p:spTree>
    <p:extLst>
      <p:ext uri="{BB962C8B-B14F-4D97-AF65-F5344CB8AC3E}">
        <p14:creationId xmlns:p14="http://schemas.microsoft.com/office/powerpoint/2010/main" val="2547612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534194-745D-4888-BF16-6C09F65EA484}"/>
              </a:ext>
            </a:extLst>
          </p:cNvPr>
          <p:cNvSpPr>
            <a:spLocks noGrp="1"/>
          </p:cNvSpPr>
          <p:nvPr>
            <p:ph type="title"/>
          </p:nvPr>
        </p:nvSpPr>
        <p:spPr/>
        <p:txBody>
          <a:bodyPr rtlCol="0" anchor="ctr">
            <a:normAutofit/>
          </a:bodyPr>
          <a:lstStyle/>
          <a:p>
            <a:pPr algn="ctr" rtl="0"/>
            <a:r>
              <a:rPr lang="en-GB" sz="4800" spc="300" dirty="0"/>
              <a:t>THE COMMISSIONING PROCESS</a:t>
            </a:r>
          </a:p>
        </p:txBody>
      </p:sp>
      <p:pic>
        <p:nvPicPr>
          <p:cNvPr id="14" name="Picture Placeholder 13" descr="person staring at blueprints on a wall">
            <a:extLst>
              <a:ext uri="{FF2B5EF4-FFF2-40B4-BE49-F238E27FC236}">
                <a16:creationId xmlns:a16="http://schemas.microsoft.com/office/drawing/2014/main" id="{0FFF32E4-AD91-40FC-9DF7-A3354578229E}"/>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4341" b="4341"/>
          <a:stretch>
            <a:fillRect/>
          </a:stretch>
        </p:blipFill>
        <p:spPr/>
      </p:pic>
      <p:pic>
        <p:nvPicPr>
          <p:cNvPr id="16" name="Picture Placeholder 15" descr="sticky notes on a clear dry erase board">
            <a:extLst>
              <a:ext uri="{FF2B5EF4-FFF2-40B4-BE49-F238E27FC236}">
                <a16:creationId xmlns:a16="http://schemas.microsoft.com/office/drawing/2014/main" id="{50D4325D-C08E-44CB-8E25-A519866BD2D3}"/>
              </a:ext>
            </a:extLst>
          </p:cNvPr>
          <p:cNvPicPr>
            <a:picLocks noGrp="1" noChangeAspect="1"/>
          </p:cNvPicPr>
          <p:nvPr>
            <p:ph type="pic" sz="quarter" idx="11"/>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t="4341" b="4341"/>
          <a:stretch>
            <a:fillRect/>
          </a:stretch>
        </p:blipFill>
        <p:spPr/>
      </p:pic>
      <p:pic>
        <p:nvPicPr>
          <p:cNvPr id="19" name="Picture Placeholder 18" descr="group of people at a conference table">
            <a:extLst>
              <a:ext uri="{FF2B5EF4-FFF2-40B4-BE49-F238E27FC236}">
                <a16:creationId xmlns:a16="http://schemas.microsoft.com/office/drawing/2014/main" id="{FB89929D-9F1B-48CA-B694-B0344FFC9F65}"/>
              </a:ext>
            </a:extLst>
          </p:cNvPr>
          <p:cNvPicPr>
            <a:picLocks noGrp="1" noChangeAspect="1"/>
          </p:cNvPicPr>
          <p:nvPr>
            <p:ph type="pic" sz="quarter" idx="12"/>
          </p:nvPr>
        </p:nvPicPr>
        <p:blipFill>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t="4341" b="4341"/>
          <a:stretch>
            <a:fillRect/>
          </a:stretch>
        </p:blipFill>
        <p:spPr/>
      </p:pic>
      <p:sp>
        <p:nvSpPr>
          <p:cNvPr id="6" name="Text Placeholder 5">
            <a:extLst>
              <a:ext uri="{FF2B5EF4-FFF2-40B4-BE49-F238E27FC236}">
                <a16:creationId xmlns:a16="http://schemas.microsoft.com/office/drawing/2014/main" id="{E4A248D7-680E-4181-9558-ED00D7CEAD68}"/>
              </a:ext>
            </a:extLst>
          </p:cNvPr>
          <p:cNvSpPr>
            <a:spLocks noGrp="1"/>
          </p:cNvSpPr>
          <p:nvPr>
            <p:ph type="body" sz="quarter" idx="13"/>
          </p:nvPr>
        </p:nvSpPr>
        <p:spPr>
          <a:xfrm>
            <a:off x="960121" y="3669505"/>
            <a:ext cx="3108326" cy="2798797"/>
          </a:xfrm>
        </p:spPr>
        <p:txBody>
          <a:bodyPr rtlCol="0">
            <a:normAutofit/>
          </a:bodyPr>
          <a:lstStyle/>
          <a:p>
            <a:pPr marL="0" indent="0" rtl="0">
              <a:lnSpc>
                <a:spcPct val="100000"/>
              </a:lnSpc>
              <a:spcBef>
                <a:spcPts val="0"/>
              </a:spcBef>
              <a:buNone/>
              <a:defRPr/>
            </a:pPr>
            <a:r>
              <a:rPr lang="en-GB" sz="2000" spc="300" dirty="0"/>
              <a:t>SOURCING POTENTIAL DEVELOPERS</a:t>
            </a:r>
          </a:p>
          <a:p>
            <a:pPr marL="228600" indent="-228600" rtl="0">
              <a:lnSpc>
                <a:spcPct val="100000"/>
              </a:lnSpc>
              <a:buFont typeface="Wingdings" panose="05000000000000000000" pitchFamily="2" charset="2"/>
              <a:buChar char="§"/>
              <a:defRPr/>
            </a:pPr>
            <a:r>
              <a:rPr lang="en-GB" sz="1400" spc="0" dirty="0"/>
              <a:t>An initial search for potential new developers took place late in 2023.</a:t>
            </a:r>
          </a:p>
          <a:p>
            <a:pPr marL="228600" indent="-228600" rtl="0">
              <a:lnSpc>
                <a:spcPct val="100000"/>
              </a:lnSpc>
              <a:buFont typeface="Wingdings" panose="05000000000000000000" pitchFamily="2" charset="2"/>
              <a:buChar char="§"/>
              <a:defRPr/>
            </a:pPr>
            <a:r>
              <a:rPr lang="en-GB" sz="1400" spc="0" dirty="0"/>
              <a:t>A shortlist of developers took part in a pre-qualification process.</a:t>
            </a:r>
          </a:p>
          <a:p>
            <a:pPr marL="0" indent="0" rtl="0">
              <a:lnSpc>
                <a:spcPct val="100000"/>
              </a:lnSpc>
              <a:spcBef>
                <a:spcPts val="0"/>
              </a:spcBef>
              <a:buNone/>
              <a:defRPr/>
            </a:pPr>
            <a:endParaRPr lang="en-GB" spc="300" dirty="0"/>
          </a:p>
          <a:p>
            <a:pPr rtl="0"/>
            <a:endParaRPr lang="en-GB" dirty="0"/>
          </a:p>
        </p:txBody>
      </p:sp>
      <p:sp>
        <p:nvSpPr>
          <p:cNvPr id="12" name="Content Placeholder 24">
            <a:extLst>
              <a:ext uri="{FF2B5EF4-FFF2-40B4-BE49-F238E27FC236}">
                <a16:creationId xmlns:a16="http://schemas.microsoft.com/office/drawing/2014/main" id="{3DD3B9ED-231E-423D-B8D7-6DE1C249CA4E}"/>
              </a:ext>
            </a:extLst>
          </p:cNvPr>
          <p:cNvSpPr txBox="1">
            <a:spLocks/>
          </p:cNvSpPr>
          <p:nvPr/>
        </p:nvSpPr>
        <p:spPr>
          <a:xfrm>
            <a:off x="4541520" y="3670301"/>
            <a:ext cx="3108960" cy="275589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Bef>
                <a:spcPts val="0"/>
              </a:spcBef>
              <a:buNone/>
              <a:defRPr/>
            </a:pPr>
            <a:r>
              <a:rPr lang="en-GB" sz="2000" spc="300" dirty="0"/>
              <a:t>THE TENDERING PROCESS</a:t>
            </a:r>
          </a:p>
          <a:p>
            <a:pPr rtl="0">
              <a:lnSpc>
                <a:spcPct val="100000"/>
              </a:lnSpc>
              <a:buFont typeface="Wingdings" panose="05000000000000000000" pitchFamily="2" charset="2"/>
              <a:buChar char="§"/>
              <a:defRPr/>
            </a:pPr>
            <a:r>
              <a:rPr lang="en-GB" sz="1400" dirty="0"/>
              <a:t>A tender document was produced and was forwarded to candidate organisations in May 2024.</a:t>
            </a:r>
          </a:p>
          <a:p>
            <a:pPr rtl="0">
              <a:lnSpc>
                <a:spcPct val="100000"/>
              </a:lnSpc>
              <a:buFont typeface="Wingdings" panose="05000000000000000000" pitchFamily="2" charset="2"/>
              <a:buChar char="§"/>
              <a:defRPr/>
            </a:pPr>
            <a:r>
              <a:rPr lang="en-GB" sz="1400" dirty="0"/>
              <a:t>Presentations were given to the TRICS 8 Assessment Panel by candidate organisations near the end of the process.</a:t>
            </a:r>
          </a:p>
          <a:p>
            <a:pPr rtl="0">
              <a:lnSpc>
                <a:spcPct val="100000"/>
              </a:lnSpc>
              <a:buFont typeface="Wingdings" panose="05000000000000000000" pitchFamily="2" charset="2"/>
              <a:buChar char="§"/>
              <a:defRPr/>
            </a:pPr>
            <a:endParaRPr lang="en-GB" sz="1400" dirty="0"/>
          </a:p>
          <a:p>
            <a:pPr rtl="0"/>
            <a:endParaRPr lang="en-GB" dirty="0"/>
          </a:p>
        </p:txBody>
      </p:sp>
      <p:sp>
        <p:nvSpPr>
          <p:cNvPr id="13" name="Content Placeholder 25">
            <a:extLst>
              <a:ext uri="{FF2B5EF4-FFF2-40B4-BE49-F238E27FC236}">
                <a16:creationId xmlns:a16="http://schemas.microsoft.com/office/drawing/2014/main" id="{184497C2-C5BB-4C07-AF14-B5D10275FC68}"/>
              </a:ext>
            </a:extLst>
          </p:cNvPr>
          <p:cNvSpPr txBox="1">
            <a:spLocks/>
          </p:cNvSpPr>
          <p:nvPr/>
        </p:nvSpPr>
        <p:spPr>
          <a:xfrm>
            <a:off x="8122920" y="3670302"/>
            <a:ext cx="3108960" cy="275589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Bef>
                <a:spcPts val="0"/>
              </a:spcBef>
              <a:buFontTx/>
              <a:buNone/>
              <a:defRPr/>
            </a:pPr>
            <a:r>
              <a:rPr lang="en-GB" sz="2000" spc="300" dirty="0"/>
              <a:t>ASSESSING TENDERS &amp; THE AWARD </a:t>
            </a:r>
          </a:p>
          <a:p>
            <a:pPr rtl="0">
              <a:lnSpc>
                <a:spcPct val="100000"/>
              </a:lnSpc>
              <a:buFont typeface="Wingdings" panose="05000000000000000000" pitchFamily="2" charset="2"/>
              <a:buChar char="§"/>
              <a:defRPr/>
            </a:pPr>
            <a:r>
              <a:rPr lang="en-GB" sz="1400" dirty="0"/>
              <a:t>The Assessment Panel will meet to decide on the preferred systems developer early in July 2024.</a:t>
            </a:r>
          </a:p>
          <a:p>
            <a:pPr rtl="0">
              <a:lnSpc>
                <a:spcPct val="100000"/>
              </a:lnSpc>
              <a:buFont typeface="Wingdings" panose="05000000000000000000" pitchFamily="2" charset="2"/>
              <a:buChar char="§"/>
              <a:defRPr/>
            </a:pPr>
            <a:r>
              <a:rPr lang="en-GB" sz="1400" dirty="0"/>
              <a:t>The TRICS 8 commission will be awarded, and a contract agreed and signed, with work due to commence in August 2024.</a:t>
            </a:r>
          </a:p>
          <a:p>
            <a:pPr marL="0" indent="0" rtl="0">
              <a:lnSpc>
                <a:spcPct val="100000"/>
              </a:lnSpc>
              <a:buNone/>
              <a:defRPr/>
            </a:pPr>
            <a:endParaRPr lang="en-GB" sz="1400" dirty="0"/>
          </a:p>
        </p:txBody>
      </p:sp>
      <p:sp>
        <p:nvSpPr>
          <p:cNvPr id="21" name="Slide Number Placeholder 20">
            <a:extLst>
              <a:ext uri="{FF2B5EF4-FFF2-40B4-BE49-F238E27FC236}">
                <a16:creationId xmlns:a16="http://schemas.microsoft.com/office/drawing/2014/main" id="{27B9B9E1-D2EC-4B8B-BC3C-67231FDDCC79}"/>
              </a:ext>
            </a:extLst>
          </p:cNvPr>
          <p:cNvSpPr>
            <a:spLocks noGrp="1"/>
          </p:cNvSpPr>
          <p:nvPr>
            <p:ph type="sldNum" sz="quarter" idx="16"/>
          </p:nvPr>
        </p:nvSpPr>
        <p:spPr/>
        <p:txBody>
          <a:bodyPr rtlCol="0"/>
          <a:lstStyle/>
          <a:p>
            <a:pPr rtl="0"/>
            <a:fld id="{8C2E478F-E849-4A8C-AF1F-CBCC78A7CBFA}" type="slidenum">
              <a:rPr lang="en-GB" smtClean="0"/>
              <a:t>12</a:t>
            </a:fld>
            <a:endParaRPr lang="en-GB"/>
          </a:p>
        </p:txBody>
      </p:sp>
      <p:pic>
        <p:nvPicPr>
          <p:cNvPr id="2" name="Picture 1">
            <a:extLst>
              <a:ext uri="{FF2B5EF4-FFF2-40B4-BE49-F238E27FC236}">
                <a16:creationId xmlns:a16="http://schemas.microsoft.com/office/drawing/2014/main" id="{7F08B81B-A010-0DD7-DB99-CBF4C11F5FF6}"/>
              </a:ext>
            </a:extLst>
          </p:cNvPr>
          <p:cNvPicPr>
            <a:picLocks noChangeAspect="1"/>
          </p:cNvPicPr>
          <p:nvPr/>
        </p:nvPicPr>
        <p:blipFill>
          <a:blip r:embed="rId9"/>
          <a:stretch>
            <a:fillRect/>
          </a:stretch>
        </p:blipFill>
        <p:spPr>
          <a:xfrm>
            <a:off x="10966501" y="431800"/>
            <a:ext cx="804742" cy="957155"/>
          </a:xfrm>
          <a:prstGeom prst="rect">
            <a:avLst/>
          </a:prstGeom>
        </p:spPr>
      </p:pic>
    </p:spTree>
    <p:extLst>
      <p:ext uri="{BB962C8B-B14F-4D97-AF65-F5344CB8AC3E}">
        <p14:creationId xmlns:p14="http://schemas.microsoft.com/office/powerpoint/2010/main" val="3292962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457865-6CE4-48F7-9DE8-065695261810}"/>
              </a:ext>
              <a:ext uri="{C183D7F6-B498-43B3-948B-1728B52AA6E4}">
                <adec:decorative xmlns:adec="http://schemas.microsoft.com/office/drawing/2017/decorative" val="1"/>
              </a:ext>
            </a:extLst>
          </p:cNvPr>
          <p:cNvSpPr/>
          <p:nvPr/>
        </p:nvSpPr>
        <p:spPr>
          <a:xfrm>
            <a:off x="593725" y="2417615"/>
            <a:ext cx="11002961" cy="557784"/>
          </a:xfrm>
          <a:prstGeom prst="rect">
            <a:avLst/>
          </a:prstGeom>
          <a:gradFill flip="none" rotWithShape="1">
            <a:gsLst>
              <a:gs pos="0">
                <a:schemeClr val="accent5"/>
              </a:gs>
              <a:gs pos="100000">
                <a:schemeClr val="accent2">
                  <a:lumMod val="98000"/>
                  <a:lumOff val="2000"/>
                </a:schemeClr>
              </a:gs>
              <a:gs pos="5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 name="Title 3">
            <a:extLst>
              <a:ext uri="{FF2B5EF4-FFF2-40B4-BE49-F238E27FC236}">
                <a16:creationId xmlns:a16="http://schemas.microsoft.com/office/drawing/2014/main" id="{16300B5C-7AD0-42EE-A289-DB61F249073A}"/>
              </a:ext>
            </a:extLst>
          </p:cNvPr>
          <p:cNvSpPr>
            <a:spLocks noGrp="1"/>
          </p:cNvSpPr>
          <p:nvPr>
            <p:ph type="title"/>
          </p:nvPr>
        </p:nvSpPr>
        <p:spPr/>
        <p:txBody>
          <a:bodyPr rtlCol="0">
            <a:normAutofit/>
          </a:bodyPr>
          <a:lstStyle/>
          <a:p>
            <a:pPr rtl="0"/>
            <a:r>
              <a:rPr lang="en-GB" dirty="0"/>
              <a:t>TRICS 8 DEVELOPMENT</a:t>
            </a:r>
            <a:r>
              <a:rPr lang="en-GB" sz="4800" dirty="0"/>
              <a:t> timeline</a:t>
            </a:r>
          </a:p>
        </p:txBody>
      </p:sp>
      <p:graphicFrame>
        <p:nvGraphicFramePr>
          <p:cNvPr id="7" name="Table 7">
            <a:extLst>
              <a:ext uri="{FF2B5EF4-FFF2-40B4-BE49-F238E27FC236}">
                <a16:creationId xmlns:a16="http://schemas.microsoft.com/office/drawing/2014/main" id="{B1897641-C811-4117-B9B9-5EE41B5A3203}"/>
              </a:ext>
            </a:extLst>
          </p:cNvPr>
          <p:cNvGraphicFramePr>
            <a:graphicFrameLocks noGrp="1"/>
          </p:cNvGraphicFramePr>
          <p:nvPr>
            <p:extLst>
              <p:ext uri="{D42A27DB-BD31-4B8C-83A1-F6EECF244321}">
                <p14:modId xmlns:p14="http://schemas.microsoft.com/office/powerpoint/2010/main" val="3809907503"/>
              </p:ext>
            </p:extLst>
          </p:nvPr>
        </p:nvGraphicFramePr>
        <p:xfrm>
          <a:off x="681249" y="2400407"/>
          <a:ext cx="10827912" cy="2871216"/>
        </p:xfrm>
        <a:graphic>
          <a:graphicData uri="http://schemas.openxmlformats.org/drawingml/2006/table">
            <a:tbl>
              <a:tblPr firstRow="1" bandRow="1">
                <a:tableStyleId>{5C22544A-7EE6-4342-B048-85BDC9FD1C3A}</a:tableStyleId>
              </a:tblPr>
              <a:tblGrid>
                <a:gridCol w="902326">
                  <a:extLst>
                    <a:ext uri="{9D8B030D-6E8A-4147-A177-3AD203B41FA5}">
                      <a16:colId xmlns:a16="http://schemas.microsoft.com/office/drawing/2014/main" val="711439747"/>
                    </a:ext>
                  </a:extLst>
                </a:gridCol>
                <a:gridCol w="902326">
                  <a:extLst>
                    <a:ext uri="{9D8B030D-6E8A-4147-A177-3AD203B41FA5}">
                      <a16:colId xmlns:a16="http://schemas.microsoft.com/office/drawing/2014/main" val="3789717619"/>
                    </a:ext>
                  </a:extLst>
                </a:gridCol>
                <a:gridCol w="902326">
                  <a:extLst>
                    <a:ext uri="{9D8B030D-6E8A-4147-A177-3AD203B41FA5}">
                      <a16:colId xmlns:a16="http://schemas.microsoft.com/office/drawing/2014/main" val="2607839798"/>
                    </a:ext>
                  </a:extLst>
                </a:gridCol>
                <a:gridCol w="902326">
                  <a:extLst>
                    <a:ext uri="{9D8B030D-6E8A-4147-A177-3AD203B41FA5}">
                      <a16:colId xmlns:a16="http://schemas.microsoft.com/office/drawing/2014/main" val="1769144258"/>
                    </a:ext>
                  </a:extLst>
                </a:gridCol>
                <a:gridCol w="902326">
                  <a:extLst>
                    <a:ext uri="{9D8B030D-6E8A-4147-A177-3AD203B41FA5}">
                      <a16:colId xmlns:a16="http://schemas.microsoft.com/office/drawing/2014/main" val="1537907298"/>
                    </a:ext>
                  </a:extLst>
                </a:gridCol>
                <a:gridCol w="902326">
                  <a:extLst>
                    <a:ext uri="{9D8B030D-6E8A-4147-A177-3AD203B41FA5}">
                      <a16:colId xmlns:a16="http://schemas.microsoft.com/office/drawing/2014/main" val="1920672763"/>
                    </a:ext>
                  </a:extLst>
                </a:gridCol>
                <a:gridCol w="902326">
                  <a:extLst>
                    <a:ext uri="{9D8B030D-6E8A-4147-A177-3AD203B41FA5}">
                      <a16:colId xmlns:a16="http://schemas.microsoft.com/office/drawing/2014/main" val="1217148694"/>
                    </a:ext>
                  </a:extLst>
                </a:gridCol>
                <a:gridCol w="902326">
                  <a:extLst>
                    <a:ext uri="{9D8B030D-6E8A-4147-A177-3AD203B41FA5}">
                      <a16:colId xmlns:a16="http://schemas.microsoft.com/office/drawing/2014/main" val="247395267"/>
                    </a:ext>
                  </a:extLst>
                </a:gridCol>
                <a:gridCol w="902326">
                  <a:extLst>
                    <a:ext uri="{9D8B030D-6E8A-4147-A177-3AD203B41FA5}">
                      <a16:colId xmlns:a16="http://schemas.microsoft.com/office/drawing/2014/main" val="1231269635"/>
                    </a:ext>
                  </a:extLst>
                </a:gridCol>
                <a:gridCol w="902326">
                  <a:extLst>
                    <a:ext uri="{9D8B030D-6E8A-4147-A177-3AD203B41FA5}">
                      <a16:colId xmlns:a16="http://schemas.microsoft.com/office/drawing/2014/main" val="3587985154"/>
                    </a:ext>
                  </a:extLst>
                </a:gridCol>
                <a:gridCol w="902326">
                  <a:extLst>
                    <a:ext uri="{9D8B030D-6E8A-4147-A177-3AD203B41FA5}">
                      <a16:colId xmlns:a16="http://schemas.microsoft.com/office/drawing/2014/main" val="3023193756"/>
                    </a:ext>
                  </a:extLst>
                </a:gridCol>
                <a:gridCol w="902326">
                  <a:extLst>
                    <a:ext uri="{9D8B030D-6E8A-4147-A177-3AD203B41FA5}">
                      <a16:colId xmlns:a16="http://schemas.microsoft.com/office/drawing/2014/main" val="1420336204"/>
                    </a:ext>
                  </a:extLst>
                </a:gridCol>
              </a:tblGrid>
              <a:tr h="585216">
                <a:tc gridSpan="3">
                  <a:txBody>
                    <a:bodyPr/>
                    <a:lstStyle/>
                    <a:p>
                      <a:pPr algn="ctr" rtl="0"/>
                      <a:r>
                        <a:rPr lang="en-GB" noProof="0" dirty="0"/>
                        <a:t>TRICS 8 STAGE 1</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rtl="0"/>
                      <a:endParaRPr lang="en-US" dirty="0"/>
                    </a:p>
                  </a:txBody>
                  <a:tcPr/>
                </a:tc>
                <a:tc hMerge="1">
                  <a:txBody>
                    <a:bodyPr/>
                    <a:lstStyle/>
                    <a:p>
                      <a:pPr rtl="0"/>
                      <a:endParaRPr lang="en-US" dirty="0"/>
                    </a:p>
                  </a:txBody>
                  <a:tcPr/>
                </a:tc>
                <a:tc gridSpan="3">
                  <a:txBody>
                    <a:bodyPr/>
                    <a:lstStyle/>
                    <a:p>
                      <a:pPr algn="ctr" rtl="0"/>
                      <a:endParaRPr lang="en-GB" noProof="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rtl="0"/>
                      <a:endParaRPr lang="en-US" dirty="0"/>
                    </a:p>
                  </a:txBody>
                  <a:tcPr/>
                </a:tc>
                <a:tc hMerge="1">
                  <a:txBody>
                    <a:bodyPr/>
                    <a:lstStyle/>
                    <a:p>
                      <a:pPr rtl="0"/>
                      <a:endParaRPr lang="en-US" dirty="0"/>
                    </a:p>
                  </a:txBody>
                  <a:tcPr/>
                </a:tc>
                <a:tc gridSpan="3">
                  <a:txBody>
                    <a:bodyPr/>
                    <a:lstStyle/>
                    <a:p>
                      <a:pPr algn="ctr" rtl="0"/>
                      <a:r>
                        <a:rPr lang="en-GB" noProof="0" dirty="0"/>
                        <a:t>TRICS 8 STAGE 2</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rtl="0"/>
                      <a:endParaRPr lang="en-US" dirty="0"/>
                    </a:p>
                  </a:txBody>
                  <a:tcPr/>
                </a:tc>
                <a:tc hMerge="1">
                  <a:txBody>
                    <a:bodyPr/>
                    <a:lstStyle/>
                    <a:p>
                      <a:pPr rtl="0"/>
                      <a:endParaRPr lang="en-US" dirty="0"/>
                    </a:p>
                  </a:txBody>
                  <a:tcPr/>
                </a:tc>
                <a:tc gridSpan="3">
                  <a:txBody>
                    <a:bodyPr/>
                    <a:lstStyle/>
                    <a:p>
                      <a:pPr algn="ctr" rtl="0"/>
                      <a:endParaRPr lang="en-GB" noProof="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pPr rtl="0"/>
                      <a:endParaRPr lang="en-US" dirty="0"/>
                    </a:p>
                  </a:txBody>
                  <a:tcPr/>
                </a:tc>
                <a:tc hMerge="1">
                  <a:txBody>
                    <a:bodyPr/>
                    <a:lstStyle/>
                    <a:p>
                      <a:pPr rtl="0"/>
                      <a:endParaRPr lang="en-US" dirty="0"/>
                    </a:p>
                  </a:txBody>
                  <a:tcPr/>
                </a:tc>
                <a:extLst>
                  <a:ext uri="{0D108BD9-81ED-4DB2-BD59-A6C34878D82A}">
                    <a16:rowId xmlns:a16="http://schemas.microsoft.com/office/drawing/2014/main" val="3925291448"/>
                  </a:ext>
                </a:extLst>
              </a:tr>
              <a:tr h="640080">
                <a:tc>
                  <a:txBody>
                    <a:bodyPr/>
                    <a:lstStyle/>
                    <a:p>
                      <a:pPr algn="ctr" rtl="0"/>
                      <a:endParaRPr lang="en-GB" sz="1800" spc="300" noProof="0" dirty="0">
                        <a:solidFill>
                          <a:schemeClr val="tx1"/>
                        </a:solidFill>
                      </a:endParaRPr>
                    </a:p>
                  </a:txBody>
                  <a:tcPr anchor="ctr">
                    <a:lnL w="12700" cmpd="sng">
                      <a:noFill/>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GB" sz="1800" spc="300" noProof="0" dirty="0">
                          <a:solidFill>
                            <a:schemeClr val="tx1"/>
                          </a:solidFill>
                        </a:rPr>
                        <a:t>AUG 2024</a:t>
                      </a:r>
                    </a:p>
                  </a:txBody>
                  <a:tcPr anchor="ctr">
                    <a:lnL w="12700" cmpd="sng">
                      <a:noFill/>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800" spc="300" noProof="0" dirty="0">
                        <a:solidFill>
                          <a:schemeClr val="tx1"/>
                        </a:solidFill>
                      </a:endParaRPr>
                    </a:p>
                  </a:txBody>
                  <a:tcPr anchor="ctr">
                    <a:lnL w="12700" cmpd="sng">
                      <a:noFill/>
                    </a:lnL>
                    <a:lnR w="3175" cap="flat" cmpd="sng" algn="ctr">
                      <a:solidFill>
                        <a:schemeClr val="bg2">
                          <a:lumMod val="50000"/>
                        </a:schemeClr>
                      </a:solidFill>
                      <a:prstDash val="solid"/>
                      <a:round/>
                      <a:headEnd type="none" w="med" len="med"/>
                      <a:tailEnd type="none" w="med" len="med"/>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800" spc="300" noProof="0" dirty="0">
                        <a:solidFill>
                          <a:schemeClr val="tx1"/>
                        </a:solidFill>
                      </a:endParaRPr>
                    </a:p>
                  </a:txBody>
                  <a:tcPr anchor="ctr">
                    <a:lnL w="3175" cap="flat" cmpd="sng" algn="ctr">
                      <a:solidFill>
                        <a:schemeClr val="bg2">
                          <a:lumMod val="50000"/>
                        </a:schemeClr>
                      </a:solidFill>
                      <a:prstDash val="solid"/>
                      <a:round/>
                      <a:headEnd type="none" w="med" len="med"/>
                      <a:tailEnd type="none" w="med" len="med"/>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GB" sz="1800" spc="300" noProof="0" dirty="0">
                          <a:solidFill>
                            <a:schemeClr val="tx1"/>
                          </a:solidFill>
                        </a:rPr>
                        <a:t>JAN 2025</a:t>
                      </a:r>
                    </a:p>
                  </a:txBody>
                  <a:tcPr anchor="ctr">
                    <a:lnL w="12700" cmpd="sng">
                      <a:noFill/>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800" spc="300" noProof="0" dirty="0">
                        <a:solidFill>
                          <a:schemeClr val="tx1"/>
                        </a:solidFill>
                      </a:endParaRPr>
                    </a:p>
                  </a:txBody>
                  <a:tcPr anchor="ctr">
                    <a:lnL w="12700" cmpd="sng">
                      <a:noFill/>
                    </a:lnL>
                    <a:lnR w="3175" cap="flat" cmpd="sng" algn="ctr">
                      <a:solidFill>
                        <a:schemeClr val="bg2">
                          <a:lumMod val="50000"/>
                        </a:schemeClr>
                      </a:solidFill>
                      <a:prstDash val="solid"/>
                      <a:round/>
                      <a:headEnd type="none" w="med" len="med"/>
                      <a:tailEnd type="none" w="med" len="med"/>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800" spc="300" noProof="0" dirty="0">
                        <a:solidFill>
                          <a:schemeClr val="tx1"/>
                        </a:solidFill>
                      </a:endParaRPr>
                    </a:p>
                  </a:txBody>
                  <a:tcPr anchor="ctr">
                    <a:lnL w="3175" cap="flat" cmpd="sng" algn="ctr">
                      <a:solidFill>
                        <a:schemeClr val="bg2">
                          <a:lumMod val="50000"/>
                        </a:schemeClr>
                      </a:solidFill>
                      <a:prstDash val="solid"/>
                      <a:round/>
                      <a:headEnd type="none" w="med" len="med"/>
                      <a:tailEnd type="none" w="med" len="med"/>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GB" sz="1800" spc="300" noProof="0" dirty="0">
                          <a:solidFill>
                            <a:schemeClr val="tx1"/>
                          </a:solidFill>
                        </a:rPr>
                        <a:t>MAR</a:t>
                      </a:r>
                    </a:p>
                    <a:p>
                      <a:pPr algn="ctr" rtl="0"/>
                      <a:r>
                        <a:rPr lang="en-GB" sz="1800" spc="300" noProof="0" dirty="0">
                          <a:solidFill>
                            <a:schemeClr val="tx1"/>
                          </a:solidFill>
                        </a:rPr>
                        <a:t>2025</a:t>
                      </a:r>
                    </a:p>
                  </a:txBody>
                  <a:tcPr anchor="ctr">
                    <a:lnL w="12700" cmpd="sng">
                      <a:noFill/>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800" spc="300" noProof="0" dirty="0">
                        <a:solidFill>
                          <a:schemeClr val="tx1"/>
                        </a:solidFill>
                      </a:endParaRPr>
                    </a:p>
                  </a:txBody>
                  <a:tcPr anchor="ctr">
                    <a:lnL w="12700" cmpd="sng">
                      <a:noFill/>
                    </a:lnL>
                    <a:lnR w="3175" cap="flat" cmpd="sng" algn="ctr">
                      <a:solidFill>
                        <a:schemeClr val="bg2">
                          <a:lumMod val="50000"/>
                        </a:schemeClr>
                      </a:solidFill>
                      <a:prstDash val="solid"/>
                      <a:round/>
                      <a:headEnd type="none" w="med" len="med"/>
                      <a:tailEnd type="none" w="med" len="med"/>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800" spc="300" noProof="0" dirty="0">
                        <a:solidFill>
                          <a:schemeClr val="tx1"/>
                        </a:solidFill>
                      </a:endParaRPr>
                    </a:p>
                  </a:txBody>
                  <a:tcPr anchor="ctr">
                    <a:lnL w="3175" cap="flat" cmpd="sng" algn="ctr">
                      <a:solidFill>
                        <a:schemeClr val="bg2">
                          <a:lumMod val="50000"/>
                        </a:schemeClr>
                      </a:solidFill>
                      <a:prstDash val="solid"/>
                      <a:round/>
                      <a:headEnd type="none" w="med" len="med"/>
                      <a:tailEnd type="none" w="med" len="med"/>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en-GB" sz="1800" spc="300" noProof="0" dirty="0">
                          <a:solidFill>
                            <a:schemeClr val="tx1"/>
                          </a:solidFill>
                        </a:rPr>
                        <a:t>JUN</a:t>
                      </a:r>
                    </a:p>
                    <a:p>
                      <a:pPr algn="ctr" rtl="0"/>
                      <a:r>
                        <a:rPr lang="en-GB" sz="1800" spc="300" noProof="0" dirty="0">
                          <a:solidFill>
                            <a:schemeClr val="tx1"/>
                          </a:solidFill>
                        </a:rPr>
                        <a:t>2025</a:t>
                      </a:r>
                    </a:p>
                  </a:txBody>
                  <a:tcPr anchor="ctr">
                    <a:lnL w="12700" cmpd="sng">
                      <a:noFill/>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endParaRPr lang="en-GB" sz="1800" spc="300" noProof="0" dirty="0">
                        <a:solidFill>
                          <a:schemeClr val="tx1"/>
                        </a:solidFill>
                      </a:endParaRPr>
                    </a:p>
                  </a:txBody>
                  <a:tcPr anchor="ctr">
                    <a:lnL w="12700" cmpd="sng">
                      <a:noFill/>
                    </a:lnL>
                    <a:lnR w="12700" cmpd="sng">
                      <a:noFill/>
                    </a:lnR>
                    <a:lnT w="38100" cmpd="sng">
                      <a:noFill/>
                    </a:lnT>
                    <a:lnB w="3175" cap="flat" cmpd="sng" algn="ctr">
                      <a:solidFill>
                        <a:schemeClr val="bg2">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9761096"/>
                  </a:ext>
                </a:extLst>
              </a:tr>
              <a:tr h="1645920">
                <a:tc gridSpan="3">
                  <a:txBody>
                    <a:bodyPr/>
                    <a:lstStyle/>
                    <a:p>
                      <a:pPr algn="ctr" rtl="0">
                        <a:lnSpc>
                          <a:spcPct val="150000"/>
                        </a:lnSpc>
                      </a:pPr>
                      <a:r>
                        <a:rPr lang="en-GB" sz="1600" spc="300" noProof="0" dirty="0">
                          <a:solidFill>
                            <a:schemeClr val="tx1"/>
                          </a:solidFill>
                          <a:cs typeface="Biome Light" panose="020B0303030204020804" pitchFamily="34" charset="0"/>
                        </a:rPr>
                        <a:t>STAGE 1 COMMENCES</a:t>
                      </a:r>
                    </a:p>
                    <a:p>
                      <a:pPr algn="ctr" rtl="0">
                        <a:lnSpc>
                          <a:spcPct val="100000"/>
                        </a:lnSpc>
                      </a:pPr>
                      <a:r>
                        <a:rPr lang="en-GB" sz="1400" b="0" i="0" u="none" strike="noStrike" noProof="0" dirty="0">
                          <a:solidFill>
                            <a:schemeClr val="tx1"/>
                          </a:solidFill>
                          <a:effectLst/>
                          <a:cs typeface="Biome Light" panose="020B0303030204020804" pitchFamily="34" charset="0"/>
                        </a:rPr>
                        <a:t>Work starts on the conversion of the TRICS 7 code to the TRICS 8 code in a like-for-like format.</a:t>
                      </a:r>
                      <a:endParaRPr lang="en-GB" sz="1400" noProof="0" dirty="0">
                        <a:solidFill>
                          <a:schemeClr val="tx1"/>
                        </a:solidFill>
                        <a:cs typeface="Biome Light" panose="020B0303030204020804" pitchFamily="34" charset="0"/>
                      </a:endParaRPr>
                    </a:p>
                  </a:txBody>
                  <a:tcPr anchor="ctr">
                    <a:lnL w="12700" cmpd="sng">
                      <a:noFill/>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rtl="0"/>
                      <a:endParaRPr lang="en-US" dirty="0"/>
                    </a:p>
                  </a:txBody>
                  <a:tcPr/>
                </a:tc>
                <a:tc hMerge="1">
                  <a:txBody>
                    <a:bodyPr/>
                    <a:lstStyle/>
                    <a:p>
                      <a:pPr rtl="0"/>
                      <a:endParaRPr lang="en-US" dirty="0"/>
                    </a:p>
                  </a:txBody>
                  <a:tcPr/>
                </a:tc>
                <a:tc gridSpan="3">
                  <a:txBody>
                    <a:bodyPr/>
                    <a:lstStyle/>
                    <a:p>
                      <a:pPr algn="ctr" rtl="0">
                        <a:lnSpc>
                          <a:spcPct val="150000"/>
                        </a:lnSpc>
                      </a:pPr>
                      <a:r>
                        <a:rPr lang="en-GB" sz="1600" spc="300" noProof="0" dirty="0">
                          <a:solidFill>
                            <a:schemeClr val="tx1"/>
                          </a:solidFill>
                          <a:cs typeface="Biome Light" panose="020B0303030204020804" pitchFamily="34" charset="0"/>
                        </a:rPr>
                        <a:t>STAGE 1 TESTING</a:t>
                      </a:r>
                    </a:p>
                    <a:p>
                      <a:pPr algn="ctr" rtl="0">
                        <a:lnSpc>
                          <a:spcPct val="100000"/>
                        </a:lnSpc>
                      </a:pPr>
                      <a:r>
                        <a:rPr lang="en-GB" sz="1400" b="0" i="0" u="none" strike="noStrike" noProof="0" dirty="0">
                          <a:solidFill>
                            <a:schemeClr val="tx1"/>
                          </a:solidFill>
                          <a:effectLst/>
                          <a:cs typeface="Biome Light" panose="020B0303030204020804" pitchFamily="34" charset="0"/>
                        </a:rPr>
                        <a:t>Stage 1 is tested by the developer and the TRICS Team, with debugging taking place.</a:t>
                      </a:r>
                      <a:endParaRPr lang="en-GB" sz="1400" noProof="0" dirty="0">
                        <a:solidFill>
                          <a:schemeClr val="tx1"/>
                        </a:solidFill>
                        <a:cs typeface="Biome Light" panose="020B0303030204020804" pitchFamily="34" charset="0"/>
                      </a:endParaRP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rtl="0"/>
                      <a:endParaRPr lang="en-US" dirty="0"/>
                    </a:p>
                  </a:txBody>
                  <a:tcPr/>
                </a:tc>
                <a:tc hMerge="1">
                  <a:txBody>
                    <a:bodyPr/>
                    <a:lstStyle/>
                    <a:p>
                      <a:pPr rtl="0"/>
                      <a:endParaRPr lang="en-US" dirty="0"/>
                    </a:p>
                  </a:txBody>
                  <a:tcPr/>
                </a:tc>
                <a:tc gridSpan="3">
                  <a:txBody>
                    <a:bodyPr/>
                    <a:lstStyle/>
                    <a:p>
                      <a:pPr algn="ctr" rtl="0">
                        <a:lnSpc>
                          <a:spcPct val="150000"/>
                        </a:lnSpc>
                      </a:pPr>
                      <a:r>
                        <a:rPr lang="en-GB" sz="1600" spc="300" noProof="0" dirty="0">
                          <a:solidFill>
                            <a:schemeClr val="tx1"/>
                          </a:solidFill>
                          <a:cs typeface="Biome Light" panose="020B0303030204020804" pitchFamily="34" charset="0"/>
                        </a:rPr>
                        <a:t>STAGE 2 COMMENCES</a:t>
                      </a:r>
                    </a:p>
                    <a:p>
                      <a:pPr algn="ctr" rtl="0">
                        <a:lnSpc>
                          <a:spcPct val="100000"/>
                        </a:lnSpc>
                      </a:pPr>
                      <a:r>
                        <a:rPr lang="en-GB" sz="1400" b="0" i="0" u="none" strike="noStrike" noProof="0" dirty="0">
                          <a:solidFill>
                            <a:schemeClr val="tx1"/>
                          </a:solidFill>
                          <a:effectLst/>
                          <a:cs typeface="Biome Light" panose="020B0303030204020804" pitchFamily="34" charset="0"/>
                        </a:rPr>
                        <a:t>New system features are developed.</a:t>
                      </a:r>
                      <a:endParaRPr lang="en-GB" sz="1400" noProof="0" dirty="0">
                        <a:solidFill>
                          <a:schemeClr val="tx1"/>
                        </a:solidFill>
                        <a:cs typeface="Biome Light" panose="020B0303030204020804" pitchFamily="34" charset="0"/>
                      </a:endParaRPr>
                    </a:p>
                  </a:txBody>
                  <a:tcPr anchor="ctr">
                    <a:lnL w="3175" cap="flat" cmpd="sng" algn="ctr">
                      <a:solidFill>
                        <a:schemeClr val="bg2">
                          <a:lumMod val="50000"/>
                        </a:schemeClr>
                      </a:solidFill>
                      <a:prstDash val="solid"/>
                      <a:round/>
                      <a:headEnd type="none" w="med" len="med"/>
                      <a:tailEnd type="none" w="med" len="med"/>
                    </a:lnL>
                    <a:lnR w="3175" cap="flat" cmpd="sng" algn="ctr">
                      <a:solidFill>
                        <a:schemeClr val="bg2">
                          <a:lumMod val="50000"/>
                        </a:schemeClr>
                      </a:solidFill>
                      <a:prstDash val="solid"/>
                      <a:round/>
                      <a:headEnd type="none" w="med" len="med"/>
                      <a:tailEnd type="none" w="med" len="med"/>
                    </a:lnR>
                    <a:lnT w="3175"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rtl="0"/>
                      <a:endParaRPr lang="en-US" dirty="0"/>
                    </a:p>
                  </a:txBody>
                  <a:tcPr/>
                </a:tc>
                <a:tc hMerge="1">
                  <a:txBody>
                    <a:bodyPr/>
                    <a:lstStyle/>
                    <a:p>
                      <a:pPr rtl="0"/>
                      <a:endParaRPr lang="en-US" dirty="0"/>
                    </a:p>
                  </a:txBody>
                  <a:tcPr/>
                </a:tc>
                <a:tc gridSpan="3">
                  <a:txBody>
                    <a:bodyPr/>
                    <a:lstStyle/>
                    <a:p>
                      <a:pPr algn="ctr" rtl="0">
                        <a:lnSpc>
                          <a:spcPct val="150000"/>
                        </a:lnSpc>
                      </a:pPr>
                      <a:r>
                        <a:rPr lang="en-GB" sz="1600" spc="300" noProof="0" dirty="0">
                          <a:solidFill>
                            <a:schemeClr val="tx1"/>
                          </a:solidFill>
                          <a:cs typeface="Biome Light" panose="020B0303030204020804" pitchFamily="34" charset="0"/>
                        </a:rPr>
                        <a:t>STAGE 2 TESTING</a:t>
                      </a:r>
                    </a:p>
                    <a:p>
                      <a:pPr algn="ctr" rtl="0">
                        <a:lnSpc>
                          <a:spcPct val="100000"/>
                        </a:lnSpc>
                      </a:pPr>
                      <a:r>
                        <a:rPr lang="en-GB" sz="1400" b="0" i="0" u="none" strike="noStrike" noProof="0" dirty="0">
                          <a:solidFill>
                            <a:schemeClr val="tx1"/>
                          </a:solidFill>
                          <a:effectLst/>
                          <a:cs typeface="Biome Light" panose="020B0303030204020804" pitchFamily="34" charset="0"/>
                        </a:rPr>
                        <a:t>Stage 2 is tested by the developer and the TRICS team, with debugging taking place.</a:t>
                      </a:r>
                      <a:endParaRPr lang="en-GB" sz="1400" noProof="0" dirty="0">
                        <a:solidFill>
                          <a:schemeClr val="tx1"/>
                        </a:solidFill>
                        <a:cs typeface="Biome Light" panose="020B0303030204020804" pitchFamily="34" charset="0"/>
                      </a:endParaRPr>
                    </a:p>
                  </a:txBody>
                  <a:tcPr anchor="ctr">
                    <a:lnL w="3175" cap="flat" cmpd="sng" algn="ctr">
                      <a:solidFill>
                        <a:schemeClr val="bg2">
                          <a:lumMod val="50000"/>
                        </a:schemeClr>
                      </a:solidFill>
                      <a:prstDash val="solid"/>
                      <a:round/>
                      <a:headEnd type="none" w="med" len="med"/>
                      <a:tailEnd type="none" w="med" len="med"/>
                    </a:lnL>
                    <a:lnR w="12700" cmpd="sng">
                      <a:noFill/>
                    </a:lnR>
                    <a:lnT w="3175" cap="flat" cmpd="sng" algn="ctr">
                      <a:solidFill>
                        <a:schemeClr val="bg2">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rtl="0"/>
                      <a:endParaRPr lang="en-US" dirty="0"/>
                    </a:p>
                  </a:txBody>
                  <a:tcPr/>
                </a:tc>
                <a:tc hMerge="1">
                  <a:txBody>
                    <a:bodyPr/>
                    <a:lstStyle/>
                    <a:p>
                      <a:pPr rtl="0"/>
                      <a:endParaRPr lang="en-US" dirty="0"/>
                    </a:p>
                  </a:txBody>
                  <a:tcPr/>
                </a:tc>
                <a:extLst>
                  <a:ext uri="{0D108BD9-81ED-4DB2-BD59-A6C34878D82A}">
                    <a16:rowId xmlns:a16="http://schemas.microsoft.com/office/drawing/2014/main" val="50372063"/>
                  </a:ext>
                </a:extLst>
              </a:tr>
            </a:tbl>
          </a:graphicData>
        </a:graphic>
      </p:graphicFrame>
      <p:sp>
        <p:nvSpPr>
          <p:cNvPr id="6" name="Slide Number Placeholder 5">
            <a:extLst>
              <a:ext uri="{FF2B5EF4-FFF2-40B4-BE49-F238E27FC236}">
                <a16:creationId xmlns:a16="http://schemas.microsoft.com/office/drawing/2014/main" id="{762668FB-51EF-473B-89E5-AB8206BF498C}"/>
              </a:ext>
            </a:extLst>
          </p:cNvPr>
          <p:cNvSpPr>
            <a:spLocks noGrp="1"/>
          </p:cNvSpPr>
          <p:nvPr>
            <p:ph type="sldNum" sz="quarter" idx="11"/>
          </p:nvPr>
        </p:nvSpPr>
        <p:spPr/>
        <p:txBody>
          <a:bodyPr rtlCol="0"/>
          <a:lstStyle/>
          <a:p>
            <a:pPr rtl="0"/>
            <a:fld id="{8C2E478F-E849-4A8C-AF1F-CBCC78A7CBFA}" type="slidenum">
              <a:rPr lang="en-GB" smtClean="0"/>
              <a:t>13</a:t>
            </a:fld>
            <a:endParaRPr lang="en-GB"/>
          </a:p>
        </p:txBody>
      </p:sp>
    </p:spTree>
    <p:extLst>
      <p:ext uri="{BB962C8B-B14F-4D97-AF65-F5344CB8AC3E}">
        <p14:creationId xmlns:p14="http://schemas.microsoft.com/office/powerpoint/2010/main" val="2129108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Placeholder 7" descr="close up of computer code">
            <a:extLst>
              <a:ext uri="{FF2B5EF4-FFF2-40B4-BE49-F238E27FC236}">
                <a16:creationId xmlns:a16="http://schemas.microsoft.com/office/drawing/2014/main" id="{1D5DB266-C804-437C-AED7-3D057820D244}"/>
              </a:ext>
            </a:extLst>
          </p:cNvPr>
          <p:cNvPicPr>
            <a:picLocks noGrp="1" noChangeAspect="1"/>
          </p:cNvPicPr>
          <p:nvPr>
            <p:ph type="pic" sz="quarter" idx="10"/>
          </p:nvPr>
        </p:nvPicPr>
        <p:blipFill rotWithShape="1">
          <a:blip r:embed="rId3">
            <a:alphaModFix amt="35000"/>
            <a:extLst>
              <a:ext uri="{BEBA8EAE-BF5A-486C-A8C5-ECC9F3942E4B}">
                <a14:imgProps xmlns:a14="http://schemas.microsoft.com/office/drawing/2010/main">
                  <a14:imgLayer r:embed="rId4">
                    <a14:imgEffect>
                      <a14:saturation sat="0"/>
                    </a14:imgEffect>
                  </a14:imgLayer>
                </a14:imgProps>
              </a:ext>
            </a:extLst>
          </a:blip>
          <a:srcRect t="7813" b="7813"/>
          <a:stretch/>
        </p:blipFill>
        <p:spPr/>
      </p:pic>
      <p:sp>
        <p:nvSpPr>
          <p:cNvPr id="5" name="Title 4">
            <a:extLst>
              <a:ext uri="{FF2B5EF4-FFF2-40B4-BE49-F238E27FC236}">
                <a16:creationId xmlns:a16="http://schemas.microsoft.com/office/drawing/2014/main" id="{14AB6F96-E5E8-4B40-A18C-2D078D1C2D4F}"/>
              </a:ext>
            </a:extLst>
          </p:cNvPr>
          <p:cNvSpPr>
            <a:spLocks noGrp="1"/>
          </p:cNvSpPr>
          <p:nvPr>
            <p:ph type="title"/>
          </p:nvPr>
        </p:nvSpPr>
        <p:spPr>
          <a:xfrm>
            <a:off x="4038600" y="4907361"/>
            <a:ext cx="4114800" cy="421480"/>
          </a:xfrm>
        </p:spPr>
        <p:txBody>
          <a:bodyPr rtlCol="0">
            <a:normAutofit/>
          </a:bodyPr>
          <a:lstStyle/>
          <a:p>
            <a:pPr rtl="0"/>
            <a:r>
              <a:rPr lang="en-GB" dirty="0"/>
              <a:t>WATCH THIS SPACE!</a:t>
            </a:r>
          </a:p>
        </p:txBody>
      </p:sp>
      <p:sp>
        <p:nvSpPr>
          <p:cNvPr id="2" name="Text Placeholder 1">
            <a:extLst>
              <a:ext uri="{FF2B5EF4-FFF2-40B4-BE49-F238E27FC236}">
                <a16:creationId xmlns:a16="http://schemas.microsoft.com/office/drawing/2014/main" id="{DAF72BBC-FC90-4B63-96CA-ABED853DBAD0}"/>
              </a:ext>
            </a:extLst>
          </p:cNvPr>
          <p:cNvSpPr>
            <a:spLocks noGrp="1"/>
          </p:cNvSpPr>
          <p:nvPr>
            <p:ph type="body" sz="quarter" idx="11"/>
          </p:nvPr>
        </p:nvSpPr>
        <p:spPr/>
        <p:txBody>
          <a:bodyPr rtlCol="0"/>
          <a:lstStyle/>
          <a:p>
            <a:pPr rtl="0"/>
            <a:r>
              <a:rPr lang="en-GB" sz="4000" dirty="0"/>
              <a:t>TRICS 8 IS SCHEDULED TO GO LIVE TO THE TRICS COMMUNITY IN SEPTEMBER 2025.</a:t>
            </a:r>
          </a:p>
          <a:p>
            <a:pPr rtl="0"/>
            <a:r>
              <a:rPr lang="en-GB" sz="2000" dirty="0"/>
              <a:t>CAVEAT: THERE MAY BE AN INITIAL RELEASE OF STAGE 1 EARLIER THAN THIS,</a:t>
            </a:r>
          </a:p>
          <a:p>
            <a:pPr rtl="0"/>
            <a:r>
              <a:rPr lang="en-GB" sz="2000" dirty="0"/>
              <a:t>BUT THIS IS TO BE DISCUSSED WITH THE DEVELOPER.</a:t>
            </a:r>
          </a:p>
        </p:txBody>
      </p:sp>
    </p:spTree>
    <p:extLst>
      <p:ext uri="{BB962C8B-B14F-4D97-AF65-F5344CB8AC3E}">
        <p14:creationId xmlns:p14="http://schemas.microsoft.com/office/powerpoint/2010/main" val="839779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03950CF-5BF2-4FB0-A36C-48C194F39E12}"/>
              </a:ext>
            </a:extLst>
          </p:cNvPr>
          <p:cNvSpPr>
            <a:spLocks noGrp="1"/>
          </p:cNvSpPr>
          <p:nvPr>
            <p:ph type="title"/>
          </p:nvPr>
        </p:nvSpPr>
        <p:spPr/>
        <p:txBody>
          <a:bodyPr rtlCol="0"/>
          <a:lstStyle/>
          <a:p>
            <a:pPr rtl="0"/>
            <a:r>
              <a:rPr lang="en-GB"/>
              <a:t>INTRODUCTION</a:t>
            </a:r>
          </a:p>
        </p:txBody>
      </p:sp>
      <p:pic>
        <p:nvPicPr>
          <p:cNvPr id="5" name="Picture Placeholder 4" descr="table with various people working on their laptops">
            <a:extLst>
              <a:ext uri="{FF2B5EF4-FFF2-40B4-BE49-F238E27FC236}">
                <a16:creationId xmlns:a16="http://schemas.microsoft.com/office/drawing/2014/main" id="{A0280051-D7F1-4438-B815-F0FF4906D141}"/>
              </a:ext>
            </a:extLst>
          </p:cNvPr>
          <p:cNvPicPr>
            <a:picLocks noGrp="1" noChangeAspect="1"/>
          </p:cNvPicPr>
          <p:nvPr>
            <p:ph type="pic" sz="quarter" idx="14"/>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3617" r="23617"/>
          <a:stretch/>
        </p:blipFill>
        <p:spPr>
          <a:noFill/>
        </p:spPr>
      </p:pic>
      <p:sp>
        <p:nvSpPr>
          <p:cNvPr id="10" name="Text Placeholder 9">
            <a:extLst>
              <a:ext uri="{FF2B5EF4-FFF2-40B4-BE49-F238E27FC236}">
                <a16:creationId xmlns:a16="http://schemas.microsoft.com/office/drawing/2014/main" id="{255FA470-23EB-4512-8FFB-28DDAB08B002}"/>
              </a:ext>
            </a:extLst>
          </p:cNvPr>
          <p:cNvSpPr>
            <a:spLocks noGrp="1"/>
          </p:cNvSpPr>
          <p:nvPr>
            <p:ph type="body" sz="quarter" idx="16"/>
          </p:nvPr>
        </p:nvSpPr>
        <p:spPr>
          <a:xfrm>
            <a:off x="6225539" y="1546138"/>
            <a:ext cx="3017520" cy="464871"/>
          </a:xfrm>
        </p:spPr>
        <p:txBody>
          <a:bodyPr rtlCol="0"/>
          <a:lstStyle/>
          <a:p>
            <a:pPr rtl="0"/>
            <a:r>
              <a:rPr lang="en-GB" dirty="0"/>
              <a:t>THE TRICS 8 COMMISSION</a:t>
            </a:r>
          </a:p>
        </p:txBody>
      </p:sp>
      <p:sp>
        <p:nvSpPr>
          <p:cNvPr id="9" name="Content Placeholder 8">
            <a:extLst>
              <a:ext uri="{FF2B5EF4-FFF2-40B4-BE49-F238E27FC236}">
                <a16:creationId xmlns:a16="http://schemas.microsoft.com/office/drawing/2014/main" id="{256319DF-036A-473B-95D3-C5F6FF849FD4}"/>
              </a:ext>
            </a:extLst>
          </p:cNvPr>
          <p:cNvSpPr>
            <a:spLocks noGrp="1"/>
          </p:cNvSpPr>
          <p:nvPr>
            <p:ph idx="1"/>
          </p:nvPr>
        </p:nvSpPr>
        <p:spPr>
          <a:xfrm>
            <a:off x="6096000" y="2799617"/>
            <a:ext cx="4646246" cy="3326863"/>
          </a:xfrm>
        </p:spPr>
        <p:txBody>
          <a:bodyPr rtlCol="0">
            <a:normAutofit/>
          </a:bodyPr>
          <a:lstStyle/>
          <a:p>
            <a:pPr marL="0" indent="0" rtl="0">
              <a:lnSpc>
                <a:spcPct val="100000"/>
              </a:lnSpc>
              <a:buNone/>
            </a:pPr>
            <a:r>
              <a:rPr lang="en-GB" dirty="0">
                <a:cs typeface="Biome Light" panose="020B0303030204020804" pitchFamily="34" charset="0"/>
              </a:rPr>
              <a:t>TRICS 8 is a major redesign and upgrade which has been talked about for a few years now.</a:t>
            </a:r>
            <a:r>
              <a:rPr lang="en-GB" sz="1600" dirty="0">
                <a:cs typeface="Biome Light" panose="020B0303030204020804" pitchFamily="34" charset="0"/>
              </a:rPr>
              <a:t> </a:t>
            </a:r>
          </a:p>
          <a:p>
            <a:pPr marL="0" indent="0" rtl="0">
              <a:lnSpc>
                <a:spcPct val="100000"/>
              </a:lnSpc>
              <a:buNone/>
            </a:pPr>
            <a:r>
              <a:rPr lang="en-GB" sz="1600" dirty="0">
                <a:cs typeface="Biome Light" panose="020B0303030204020804" pitchFamily="34" charset="0"/>
              </a:rPr>
              <a:t>Today we present details of the commissioning of this project, which will see the TRICS system transformed both in terms of efficiency and user-friendliness, along with a range of new system features.</a:t>
            </a:r>
          </a:p>
          <a:p>
            <a:pPr marL="0" indent="0" rtl="0">
              <a:lnSpc>
                <a:spcPct val="100000"/>
              </a:lnSpc>
              <a:buNone/>
            </a:pPr>
            <a:r>
              <a:rPr lang="en-GB" dirty="0">
                <a:cs typeface="Biome Light" panose="020B0303030204020804" pitchFamily="34" charset="0"/>
              </a:rPr>
              <a:t>This project is being delivered at no additional cost to TRICS users.</a:t>
            </a:r>
            <a:endParaRPr lang="en-GB" sz="1600" dirty="0">
              <a:cs typeface="Biome Light" panose="020B0303030204020804" pitchFamily="34" charset="0"/>
            </a:endParaRPr>
          </a:p>
          <a:p>
            <a:pPr marL="0" indent="0" rtl="0">
              <a:buNone/>
            </a:pPr>
            <a:endParaRPr lang="en-GB" dirty="0"/>
          </a:p>
        </p:txBody>
      </p:sp>
      <p:sp>
        <p:nvSpPr>
          <p:cNvPr id="4" name="Slide Number Placeholder 3">
            <a:extLst>
              <a:ext uri="{FF2B5EF4-FFF2-40B4-BE49-F238E27FC236}">
                <a16:creationId xmlns:a16="http://schemas.microsoft.com/office/drawing/2014/main" id="{A4BADA18-8F0E-4249-A144-6CB8259BA65B}"/>
              </a:ext>
            </a:extLst>
          </p:cNvPr>
          <p:cNvSpPr>
            <a:spLocks noGrp="1"/>
          </p:cNvSpPr>
          <p:nvPr>
            <p:ph type="sldNum" sz="quarter" idx="4"/>
          </p:nvPr>
        </p:nvSpPr>
        <p:spPr/>
        <p:txBody>
          <a:bodyPr rtlCol="0"/>
          <a:lstStyle/>
          <a:p>
            <a:pPr rtl="0"/>
            <a:fld id="{8C2E478F-E849-4A8C-AF1F-CBCC78A7CBFA}" type="slidenum">
              <a:rPr lang="en-GB" smtClean="0"/>
              <a:t>2</a:t>
            </a:fld>
            <a:endParaRPr lang="en-GB"/>
          </a:p>
        </p:txBody>
      </p:sp>
      <p:pic>
        <p:nvPicPr>
          <p:cNvPr id="2" name="Picture 1">
            <a:extLst>
              <a:ext uri="{FF2B5EF4-FFF2-40B4-BE49-F238E27FC236}">
                <a16:creationId xmlns:a16="http://schemas.microsoft.com/office/drawing/2014/main" id="{ECF43ADE-16BD-3BB5-FAA5-EC3E8C07DE59}"/>
              </a:ext>
            </a:extLst>
          </p:cNvPr>
          <p:cNvPicPr>
            <a:picLocks noChangeAspect="1"/>
          </p:cNvPicPr>
          <p:nvPr/>
        </p:nvPicPr>
        <p:blipFill>
          <a:blip r:embed="rId5"/>
          <a:stretch>
            <a:fillRect/>
          </a:stretch>
        </p:blipFill>
        <p:spPr>
          <a:xfrm>
            <a:off x="10964274" y="409901"/>
            <a:ext cx="806969" cy="952556"/>
          </a:xfrm>
          <a:prstGeom prst="rect">
            <a:avLst/>
          </a:prstGeom>
        </p:spPr>
      </p:pic>
    </p:spTree>
    <p:extLst>
      <p:ext uri="{BB962C8B-B14F-4D97-AF65-F5344CB8AC3E}">
        <p14:creationId xmlns:p14="http://schemas.microsoft.com/office/powerpoint/2010/main" val="1325373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p:txBody>
          <a:bodyPr rtlCol="0">
            <a:normAutofit fontScale="90000"/>
          </a:bodyPr>
          <a:lstStyle/>
          <a:p>
            <a:pPr rtl="0"/>
            <a:r>
              <a:rPr lang="en-GB" dirty="0"/>
              <a:t>TRICS 8: THE KEY CHANGES &amp; NEW FEATURES</a:t>
            </a:r>
          </a:p>
        </p:txBody>
      </p:sp>
      <p:pic>
        <p:nvPicPr>
          <p:cNvPr id="8" name="Picture Placeholder 7" descr="close up of computer code">
            <a:extLst>
              <a:ext uri="{FF2B5EF4-FFF2-40B4-BE49-F238E27FC236}">
                <a16:creationId xmlns:a16="http://schemas.microsoft.com/office/drawing/2014/main" id="{A596BF19-CC58-4709-B5D6-3FC378FDC7BA}"/>
              </a:ext>
            </a:extLst>
          </p:cNvPr>
          <p:cNvPicPr>
            <a:picLocks noGrp="1" noChangeAspect="1"/>
          </p:cNvPicPr>
          <p:nvPr>
            <p:ph type="pic" sz="quarter" idx="13"/>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0370" r="20370"/>
          <a:stretch/>
        </p:blipFill>
        <p:spPr/>
      </p:pic>
      <p:sp>
        <p:nvSpPr>
          <p:cNvPr id="2" name="Text Placeholder 1">
            <a:extLst>
              <a:ext uri="{FF2B5EF4-FFF2-40B4-BE49-F238E27FC236}">
                <a16:creationId xmlns:a16="http://schemas.microsoft.com/office/drawing/2014/main" id="{B156CAF1-214F-4566-9B0D-DACA1063E8C8}"/>
              </a:ext>
            </a:extLst>
          </p:cNvPr>
          <p:cNvSpPr>
            <a:spLocks noGrp="1"/>
          </p:cNvSpPr>
          <p:nvPr>
            <p:ph type="body" idx="1"/>
          </p:nvPr>
        </p:nvSpPr>
        <p:spPr>
          <a:xfrm>
            <a:off x="6202680" y="4393374"/>
            <a:ext cx="2834640" cy="365125"/>
          </a:xfrm>
        </p:spPr>
        <p:txBody>
          <a:bodyPr rtlCol="0"/>
          <a:lstStyle/>
          <a:p>
            <a:pPr rtl="0"/>
            <a:r>
              <a:rPr lang="en-GB" dirty="0"/>
              <a:t>A SUMMARY</a:t>
            </a:r>
          </a:p>
        </p:txBody>
      </p:sp>
      <p:sp>
        <p:nvSpPr>
          <p:cNvPr id="6" name="Slide Number Placeholder 5">
            <a:extLst>
              <a:ext uri="{FF2B5EF4-FFF2-40B4-BE49-F238E27FC236}">
                <a16:creationId xmlns:a16="http://schemas.microsoft.com/office/drawing/2014/main" id="{FC6A5C12-E784-444E-B868-DE2AE85742BB}"/>
              </a:ext>
            </a:extLst>
          </p:cNvPr>
          <p:cNvSpPr>
            <a:spLocks noGrp="1"/>
          </p:cNvSpPr>
          <p:nvPr>
            <p:ph type="sldNum" sz="quarter" idx="12"/>
          </p:nvPr>
        </p:nvSpPr>
        <p:spPr/>
        <p:txBody>
          <a:bodyPr rtlCol="0"/>
          <a:lstStyle/>
          <a:p>
            <a:pPr rtl="0"/>
            <a:fld id="{8C2E478F-E849-4A8C-AF1F-CBCC78A7CBFA}" type="slidenum">
              <a:rPr lang="en-GB" smtClean="0"/>
              <a:t>3</a:t>
            </a:fld>
            <a:endParaRPr lang="en-GB"/>
          </a:p>
        </p:txBody>
      </p:sp>
      <p:pic>
        <p:nvPicPr>
          <p:cNvPr id="4" name="Picture 3">
            <a:extLst>
              <a:ext uri="{FF2B5EF4-FFF2-40B4-BE49-F238E27FC236}">
                <a16:creationId xmlns:a16="http://schemas.microsoft.com/office/drawing/2014/main" id="{04B33CDE-A4A5-987E-DDE3-7041D31D4EB4}"/>
              </a:ext>
            </a:extLst>
          </p:cNvPr>
          <p:cNvPicPr>
            <a:picLocks noChangeAspect="1"/>
          </p:cNvPicPr>
          <p:nvPr/>
        </p:nvPicPr>
        <p:blipFill>
          <a:blip r:embed="rId5"/>
          <a:stretch>
            <a:fillRect/>
          </a:stretch>
        </p:blipFill>
        <p:spPr>
          <a:xfrm>
            <a:off x="10966501" y="408390"/>
            <a:ext cx="804742" cy="957155"/>
          </a:xfrm>
          <a:prstGeom prst="rect">
            <a:avLst/>
          </a:prstGeom>
        </p:spPr>
      </p:pic>
    </p:spTree>
    <p:extLst>
      <p:ext uri="{BB962C8B-B14F-4D97-AF65-F5344CB8AC3E}">
        <p14:creationId xmlns:p14="http://schemas.microsoft.com/office/powerpoint/2010/main" val="2944765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534194-745D-4888-BF16-6C09F65EA484}"/>
              </a:ext>
            </a:extLst>
          </p:cNvPr>
          <p:cNvSpPr>
            <a:spLocks noGrp="1"/>
          </p:cNvSpPr>
          <p:nvPr>
            <p:ph type="title"/>
          </p:nvPr>
        </p:nvSpPr>
        <p:spPr/>
        <p:txBody>
          <a:bodyPr rtlCol="0" anchor="ctr">
            <a:normAutofit/>
          </a:bodyPr>
          <a:lstStyle/>
          <a:p>
            <a:pPr algn="ctr" rtl="0"/>
            <a:r>
              <a:rPr lang="en-GB" sz="4800" spc="300" dirty="0"/>
              <a:t>TRICS 8: THE KEY POINTS</a:t>
            </a:r>
          </a:p>
        </p:txBody>
      </p:sp>
      <p:pic>
        <p:nvPicPr>
          <p:cNvPr id="14" name="Picture Placeholder 13" descr="person staring at blueprints on a wall">
            <a:extLst>
              <a:ext uri="{FF2B5EF4-FFF2-40B4-BE49-F238E27FC236}">
                <a16:creationId xmlns:a16="http://schemas.microsoft.com/office/drawing/2014/main" id="{0FFF32E4-AD91-40FC-9DF7-A3354578229E}"/>
              </a:ext>
            </a:extLst>
          </p:cNvPr>
          <p:cNvPicPr>
            <a:picLocks noGrp="1" noChangeAspect="1"/>
          </p:cNvPicPr>
          <p:nvPr>
            <p:ph type="pic" sz="quarter" idx="10"/>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4341" b="4341"/>
          <a:stretch>
            <a:fillRect/>
          </a:stretch>
        </p:blipFill>
        <p:spPr/>
      </p:pic>
      <p:pic>
        <p:nvPicPr>
          <p:cNvPr id="16" name="Picture Placeholder 15" descr="sticky notes on a clear dry erase board">
            <a:extLst>
              <a:ext uri="{FF2B5EF4-FFF2-40B4-BE49-F238E27FC236}">
                <a16:creationId xmlns:a16="http://schemas.microsoft.com/office/drawing/2014/main" id="{50D4325D-C08E-44CB-8E25-A519866BD2D3}"/>
              </a:ext>
            </a:extLst>
          </p:cNvPr>
          <p:cNvPicPr>
            <a:picLocks noGrp="1" noChangeAspect="1"/>
          </p:cNvPicPr>
          <p:nvPr>
            <p:ph type="pic" sz="quarter" idx="11"/>
          </p:nvPr>
        </p:nvPicPr>
        <p:blipFill>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t="4341" b="4341"/>
          <a:stretch>
            <a:fillRect/>
          </a:stretch>
        </p:blipFill>
        <p:spPr/>
      </p:pic>
      <p:pic>
        <p:nvPicPr>
          <p:cNvPr id="19" name="Picture Placeholder 18" descr="group of people at a conference table">
            <a:extLst>
              <a:ext uri="{FF2B5EF4-FFF2-40B4-BE49-F238E27FC236}">
                <a16:creationId xmlns:a16="http://schemas.microsoft.com/office/drawing/2014/main" id="{FB89929D-9F1B-48CA-B694-B0344FFC9F65}"/>
              </a:ext>
            </a:extLst>
          </p:cNvPr>
          <p:cNvPicPr>
            <a:picLocks noGrp="1" noChangeAspect="1"/>
          </p:cNvPicPr>
          <p:nvPr>
            <p:ph type="pic" sz="quarter" idx="12"/>
          </p:nvPr>
        </p:nvPicPr>
        <p:blipFill>
          <a:blip r:embed="rId7" cstate="email">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rcRect t="4341" b="4341"/>
          <a:stretch>
            <a:fillRect/>
          </a:stretch>
        </p:blipFill>
        <p:spPr/>
      </p:pic>
      <p:sp>
        <p:nvSpPr>
          <p:cNvPr id="6" name="Text Placeholder 5">
            <a:extLst>
              <a:ext uri="{FF2B5EF4-FFF2-40B4-BE49-F238E27FC236}">
                <a16:creationId xmlns:a16="http://schemas.microsoft.com/office/drawing/2014/main" id="{E4A248D7-680E-4181-9558-ED00D7CEAD68}"/>
              </a:ext>
            </a:extLst>
          </p:cNvPr>
          <p:cNvSpPr>
            <a:spLocks noGrp="1"/>
          </p:cNvSpPr>
          <p:nvPr>
            <p:ph type="body" sz="quarter" idx="13"/>
          </p:nvPr>
        </p:nvSpPr>
        <p:spPr>
          <a:xfrm>
            <a:off x="960121" y="3669505"/>
            <a:ext cx="3108326" cy="2798797"/>
          </a:xfrm>
        </p:spPr>
        <p:txBody>
          <a:bodyPr rtlCol="0">
            <a:normAutofit lnSpcReduction="10000"/>
          </a:bodyPr>
          <a:lstStyle/>
          <a:p>
            <a:pPr marL="0" indent="0" rtl="0">
              <a:lnSpc>
                <a:spcPct val="100000"/>
              </a:lnSpc>
              <a:spcBef>
                <a:spcPts val="0"/>
              </a:spcBef>
              <a:buNone/>
              <a:defRPr/>
            </a:pPr>
            <a:r>
              <a:rPr lang="en-GB" sz="2000" dirty="0"/>
              <a:t>IMPROVED &amp; ENHANCED SYSTEMS ARCHITECTURE</a:t>
            </a:r>
            <a:endParaRPr lang="en-GB" sz="2000" spc="300" dirty="0"/>
          </a:p>
          <a:p>
            <a:pPr marL="228600" indent="-228600" rtl="0">
              <a:lnSpc>
                <a:spcPct val="100000"/>
              </a:lnSpc>
              <a:buFont typeface="Wingdings" panose="05000000000000000000" pitchFamily="2" charset="2"/>
              <a:buChar char="§"/>
              <a:defRPr/>
            </a:pPr>
            <a:r>
              <a:rPr lang="en-GB" sz="1400" spc="0" dirty="0"/>
              <a:t>TRICS is being re-written from its current Delphi code to .NET Core C#.</a:t>
            </a:r>
          </a:p>
          <a:p>
            <a:pPr marL="228600" indent="-228600" rtl="0">
              <a:lnSpc>
                <a:spcPct val="100000"/>
              </a:lnSpc>
              <a:buFont typeface="Wingdings" panose="05000000000000000000" pitchFamily="2" charset="2"/>
              <a:buChar char="§"/>
              <a:defRPr/>
            </a:pPr>
            <a:r>
              <a:rPr lang="en-GB" sz="1400" spc="0" dirty="0"/>
              <a:t>New supporting software will enhance the system’s efficiency and user-friendliness.</a:t>
            </a:r>
          </a:p>
          <a:p>
            <a:pPr marL="228600" indent="-228600" rtl="0">
              <a:lnSpc>
                <a:spcPct val="100000"/>
              </a:lnSpc>
              <a:buFont typeface="Wingdings" panose="05000000000000000000" pitchFamily="2" charset="2"/>
              <a:buChar char="§"/>
              <a:defRPr/>
            </a:pPr>
            <a:r>
              <a:rPr lang="en-GB" sz="1400" spc="0" dirty="0"/>
              <a:t>A new Systems Developer is being commissioned.</a:t>
            </a:r>
          </a:p>
          <a:p>
            <a:pPr marL="0" indent="0" rtl="0">
              <a:lnSpc>
                <a:spcPct val="100000"/>
              </a:lnSpc>
              <a:spcBef>
                <a:spcPts val="0"/>
              </a:spcBef>
              <a:buNone/>
              <a:defRPr/>
            </a:pPr>
            <a:endParaRPr lang="en-GB" spc="300" dirty="0"/>
          </a:p>
          <a:p>
            <a:pPr rtl="0"/>
            <a:endParaRPr lang="en-GB" dirty="0"/>
          </a:p>
        </p:txBody>
      </p:sp>
      <p:sp>
        <p:nvSpPr>
          <p:cNvPr id="12" name="Content Placeholder 24">
            <a:extLst>
              <a:ext uri="{FF2B5EF4-FFF2-40B4-BE49-F238E27FC236}">
                <a16:creationId xmlns:a16="http://schemas.microsoft.com/office/drawing/2014/main" id="{3DD3B9ED-231E-423D-B8D7-6DE1C249CA4E}"/>
              </a:ext>
            </a:extLst>
          </p:cNvPr>
          <p:cNvSpPr txBox="1">
            <a:spLocks/>
          </p:cNvSpPr>
          <p:nvPr/>
        </p:nvSpPr>
        <p:spPr>
          <a:xfrm>
            <a:off x="4541520" y="3670301"/>
            <a:ext cx="3108960" cy="275589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Bef>
                <a:spcPts val="0"/>
              </a:spcBef>
              <a:buNone/>
              <a:defRPr/>
            </a:pPr>
            <a:r>
              <a:rPr lang="en-GB" sz="2000" spc="300" dirty="0"/>
              <a:t>A RANGE OF NEW SYSTEM FEATURES &amp; IMPROVEMENTS</a:t>
            </a:r>
          </a:p>
          <a:p>
            <a:pPr rtl="0">
              <a:lnSpc>
                <a:spcPct val="100000"/>
              </a:lnSpc>
              <a:buFont typeface="Wingdings" panose="05000000000000000000" pitchFamily="2" charset="2"/>
              <a:buChar char="§"/>
              <a:defRPr/>
            </a:pPr>
            <a:r>
              <a:rPr lang="en-GB" sz="1400" dirty="0"/>
              <a:t>A comprehensive list of system improvements has accumulated. </a:t>
            </a:r>
          </a:p>
          <a:p>
            <a:pPr rtl="0">
              <a:lnSpc>
                <a:spcPct val="100000"/>
              </a:lnSpc>
              <a:buFont typeface="Wingdings" panose="05000000000000000000" pitchFamily="2" charset="2"/>
              <a:buChar char="§"/>
              <a:defRPr/>
            </a:pPr>
            <a:r>
              <a:rPr lang="en-GB" sz="1400" dirty="0"/>
              <a:t>Many improvements will be introduced as TRICS 8 is launched, with more to follow in subsequent system updates.</a:t>
            </a:r>
          </a:p>
          <a:p>
            <a:pPr rtl="0"/>
            <a:endParaRPr lang="en-GB" dirty="0"/>
          </a:p>
        </p:txBody>
      </p:sp>
      <p:sp>
        <p:nvSpPr>
          <p:cNvPr id="13" name="Content Placeholder 25">
            <a:extLst>
              <a:ext uri="{FF2B5EF4-FFF2-40B4-BE49-F238E27FC236}">
                <a16:creationId xmlns:a16="http://schemas.microsoft.com/office/drawing/2014/main" id="{184497C2-C5BB-4C07-AF14-B5D10275FC68}"/>
              </a:ext>
            </a:extLst>
          </p:cNvPr>
          <p:cNvSpPr txBox="1">
            <a:spLocks/>
          </p:cNvSpPr>
          <p:nvPr/>
        </p:nvSpPr>
        <p:spPr>
          <a:xfrm>
            <a:off x="8122920" y="3670302"/>
            <a:ext cx="3108960" cy="275589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Bef>
                <a:spcPts val="0"/>
              </a:spcBef>
              <a:buFontTx/>
              <a:buNone/>
              <a:defRPr/>
            </a:pPr>
            <a:r>
              <a:rPr lang="en-GB" sz="2000" spc="300" dirty="0"/>
              <a:t>A MODERN DESIGN &amp; IMPROVED USER INTERACTIONS</a:t>
            </a:r>
          </a:p>
          <a:p>
            <a:pPr rtl="0">
              <a:lnSpc>
                <a:spcPct val="100000"/>
              </a:lnSpc>
              <a:buFont typeface="Wingdings" panose="05000000000000000000" pitchFamily="2" charset="2"/>
              <a:buChar char="§"/>
              <a:defRPr/>
            </a:pPr>
            <a:r>
              <a:rPr lang="en-GB" sz="1400" dirty="0"/>
              <a:t>The look and feel of TRICS 8 will be significantly modernised and improved.</a:t>
            </a:r>
          </a:p>
          <a:p>
            <a:pPr rtl="0">
              <a:lnSpc>
                <a:spcPct val="100000"/>
              </a:lnSpc>
              <a:buFont typeface="Wingdings" panose="05000000000000000000" pitchFamily="2" charset="2"/>
              <a:buChar char="§"/>
              <a:defRPr/>
            </a:pPr>
            <a:r>
              <a:rPr lang="en-GB" sz="1400" dirty="0"/>
              <a:t>Users will be able to interact to a greater degree with the TRICS Licensing System.</a:t>
            </a:r>
          </a:p>
          <a:p>
            <a:pPr marL="0" indent="0" rtl="0">
              <a:lnSpc>
                <a:spcPct val="100000"/>
              </a:lnSpc>
              <a:buNone/>
              <a:defRPr/>
            </a:pPr>
            <a:endParaRPr lang="en-GB" sz="1400" dirty="0"/>
          </a:p>
        </p:txBody>
      </p:sp>
      <p:sp>
        <p:nvSpPr>
          <p:cNvPr id="21" name="Slide Number Placeholder 20">
            <a:extLst>
              <a:ext uri="{FF2B5EF4-FFF2-40B4-BE49-F238E27FC236}">
                <a16:creationId xmlns:a16="http://schemas.microsoft.com/office/drawing/2014/main" id="{27B9B9E1-D2EC-4B8B-BC3C-67231FDDCC79}"/>
              </a:ext>
            </a:extLst>
          </p:cNvPr>
          <p:cNvSpPr>
            <a:spLocks noGrp="1"/>
          </p:cNvSpPr>
          <p:nvPr>
            <p:ph type="sldNum" sz="quarter" idx="16"/>
          </p:nvPr>
        </p:nvSpPr>
        <p:spPr/>
        <p:txBody>
          <a:bodyPr rtlCol="0"/>
          <a:lstStyle/>
          <a:p>
            <a:pPr rtl="0"/>
            <a:fld id="{8C2E478F-E849-4A8C-AF1F-CBCC78A7CBFA}" type="slidenum">
              <a:rPr lang="en-GB" smtClean="0"/>
              <a:t>4</a:t>
            </a:fld>
            <a:endParaRPr lang="en-GB"/>
          </a:p>
        </p:txBody>
      </p:sp>
      <p:pic>
        <p:nvPicPr>
          <p:cNvPr id="2" name="Picture 1">
            <a:extLst>
              <a:ext uri="{FF2B5EF4-FFF2-40B4-BE49-F238E27FC236}">
                <a16:creationId xmlns:a16="http://schemas.microsoft.com/office/drawing/2014/main" id="{7F08B81B-A010-0DD7-DB99-CBF4C11F5FF6}"/>
              </a:ext>
            </a:extLst>
          </p:cNvPr>
          <p:cNvPicPr>
            <a:picLocks noChangeAspect="1"/>
          </p:cNvPicPr>
          <p:nvPr/>
        </p:nvPicPr>
        <p:blipFill>
          <a:blip r:embed="rId9"/>
          <a:stretch>
            <a:fillRect/>
          </a:stretch>
        </p:blipFill>
        <p:spPr>
          <a:xfrm>
            <a:off x="10966501" y="431800"/>
            <a:ext cx="804742" cy="957155"/>
          </a:xfrm>
          <a:prstGeom prst="rect">
            <a:avLst/>
          </a:prstGeom>
        </p:spPr>
      </p:pic>
    </p:spTree>
    <p:extLst>
      <p:ext uri="{BB962C8B-B14F-4D97-AF65-F5344CB8AC3E}">
        <p14:creationId xmlns:p14="http://schemas.microsoft.com/office/powerpoint/2010/main" val="71496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4B42B-925B-494C-A986-BD85E8117E1E}"/>
              </a:ext>
            </a:extLst>
          </p:cNvPr>
          <p:cNvSpPr>
            <a:spLocks noGrp="1"/>
          </p:cNvSpPr>
          <p:nvPr>
            <p:ph type="title"/>
          </p:nvPr>
        </p:nvSpPr>
        <p:spPr/>
        <p:txBody>
          <a:bodyPr rtlCol="0">
            <a:normAutofit fontScale="90000"/>
          </a:bodyPr>
          <a:lstStyle/>
          <a:p>
            <a:pPr rtl="0"/>
            <a:r>
              <a:rPr lang="en-GB" dirty="0"/>
              <a:t>NEW FEATURES</a:t>
            </a:r>
          </a:p>
        </p:txBody>
      </p:sp>
      <p:pic>
        <p:nvPicPr>
          <p:cNvPr id="13" name="Picture Placeholder 12" descr="close up of computer on top of table against a brick wall">
            <a:extLst>
              <a:ext uri="{FF2B5EF4-FFF2-40B4-BE49-F238E27FC236}">
                <a16:creationId xmlns:a16="http://schemas.microsoft.com/office/drawing/2014/main" id="{90BB9493-60B4-4B89-89CE-E1F8BF6C4D12}"/>
              </a:ext>
            </a:extLst>
          </p:cNvPr>
          <p:cNvPicPr>
            <a:picLocks noGrp="1" noChangeAspect="1"/>
          </p:cNvPicPr>
          <p:nvPr>
            <p:ph type="pic" sz="quarter" idx="13"/>
          </p:nvPr>
        </p:nvPicPr>
        <p:blipFill rotWithShape="1">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l="20370" r="20370"/>
          <a:stretch/>
        </p:blipFill>
        <p:spPr/>
      </p:pic>
      <p:sp>
        <p:nvSpPr>
          <p:cNvPr id="5" name="Text Placeholder 4">
            <a:extLst>
              <a:ext uri="{FF2B5EF4-FFF2-40B4-BE49-F238E27FC236}">
                <a16:creationId xmlns:a16="http://schemas.microsoft.com/office/drawing/2014/main" id="{AF9B872F-6332-408E-9135-B871F0C90C00}"/>
              </a:ext>
            </a:extLst>
          </p:cNvPr>
          <p:cNvSpPr>
            <a:spLocks noGrp="1"/>
          </p:cNvSpPr>
          <p:nvPr>
            <p:ph type="body" idx="1"/>
          </p:nvPr>
        </p:nvSpPr>
        <p:spPr>
          <a:xfrm>
            <a:off x="6096000" y="4378134"/>
            <a:ext cx="2377440" cy="365125"/>
          </a:xfrm>
        </p:spPr>
        <p:txBody>
          <a:bodyPr rtlCol="0"/>
          <a:lstStyle/>
          <a:p>
            <a:pPr rtl="0"/>
            <a:r>
              <a:rPr lang="en-GB" spc="300" dirty="0"/>
              <a:t>KEY IMPROVEMENTS</a:t>
            </a:r>
          </a:p>
        </p:txBody>
      </p:sp>
      <p:sp>
        <p:nvSpPr>
          <p:cNvPr id="2" name="Slide Number Placeholder 1">
            <a:extLst>
              <a:ext uri="{FF2B5EF4-FFF2-40B4-BE49-F238E27FC236}">
                <a16:creationId xmlns:a16="http://schemas.microsoft.com/office/drawing/2014/main" id="{948DD8A0-BD53-4DBF-949B-0D64D12DADA9}"/>
              </a:ext>
            </a:extLst>
          </p:cNvPr>
          <p:cNvSpPr>
            <a:spLocks noGrp="1"/>
          </p:cNvSpPr>
          <p:nvPr>
            <p:ph type="sldNum" sz="quarter" idx="12"/>
          </p:nvPr>
        </p:nvSpPr>
        <p:spPr/>
        <p:txBody>
          <a:bodyPr rtlCol="0"/>
          <a:lstStyle/>
          <a:p>
            <a:pPr rtl="0"/>
            <a:fld id="{8C2E478F-E849-4A8C-AF1F-CBCC78A7CBFA}" type="slidenum">
              <a:rPr lang="en-GB" smtClean="0"/>
              <a:t>5</a:t>
            </a:fld>
            <a:endParaRPr lang="en-GB"/>
          </a:p>
        </p:txBody>
      </p:sp>
      <p:pic>
        <p:nvPicPr>
          <p:cNvPr id="4" name="Picture 3">
            <a:extLst>
              <a:ext uri="{FF2B5EF4-FFF2-40B4-BE49-F238E27FC236}">
                <a16:creationId xmlns:a16="http://schemas.microsoft.com/office/drawing/2014/main" id="{64D35368-639E-0B45-CD1C-CD622EC84D2C}"/>
              </a:ext>
            </a:extLst>
          </p:cNvPr>
          <p:cNvPicPr>
            <a:picLocks noChangeAspect="1"/>
          </p:cNvPicPr>
          <p:nvPr/>
        </p:nvPicPr>
        <p:blipFill>
          <a:blip r:embed="rId5"/>
          <a:stretch>
            <a:fillRect/>
          </a:stretch>
        </p:blipFill>
        <p:spPr>
          <a:xfrm>
            <a:off x="10945079" y="417534"/>
            <a:ext cx="804742" cy="957155"/>
          </a:xfrm>
          <a:prstGeom prst="rect">
            <a:avLst/>
          </a:prstGeom>
        </p:spPr>
      </p:pic>
    </p:spTree>
    <p:extLst>
      <p:ext uri="{BB962C8B-B14F-4D97-AF65-F5344CB8AC3E}">
        <p14:creationId xmlns:p14="http://schemas.microsoft.com/office/powerpoint/2010/main" val="3164405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3863800-85E5-44A7-96E9-521CE882616B}"/>
              </a:ext>
            </a:extLst>
          </p:cNvPr>
          <p:cNvSpPr>
            <a:spLocks noGrp="1"/>
          </p:cNvSpPr>
          <p:nvPr>
            <p:ph type="title"/>
          </p:nvPr>
        </p:nvSpPr>
        <p:spPr/>
        <p:txBody>
          <a:bodyPr rtlCol="0" anchor="ctr">
            <a:normAutofit/>
          </a:bodyPr>
          <a:lstStyle/>
          <a:p>
            <a:pPr algn="ctr" rtl="0"/>
            <a:r>
              <a:rPr lang="en-GB" sz="4800" spc="300" dirty="0"/>
              <a:t>SOME NEW FEATURES OF TRICS 8</a:t>
            </a:r>
          </a:p>
        </p:txBody>
      </p:sp>
      <p:pic>
        <p:nvPicPr>
          <p:cNvPr id="10" name="Picture Placeholder 9" descr="close up of computer boards">
            <a:extLst>
              <a:ext uri="{FF2B5EF4-FFF2-40B4-BE49-F238E27FC236}">
                <a16:creationId xmlns:a16="http://schemas.microsoft.com/office/drawing/2014/main" id="{AD4E0449-1F68-4DB7-BBE6-7BC3B0E30699}"/>
              </a:ext>
            </a:extLst>
          </p:cNvPr>
          <p:cNvPicPr>
            <a:picLocks noGrp="1" noChangeAspect="1"/>
          </p:cNvPicPr>
          <p:nvPr>
            <p:ph type="pic" sz="quarter" idx="11"/>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15074" b="15074"/>
          <a:stretch>
            <a:fillRect/>
          </a:stretch>
        </p:blipFill>
        <p:spPr>
          <a:xfrm>
            <a:off x="469107" y="1380711"/>
            <a:ext cx="5156200" cy="1892300"/>
          </a:xfrm>
        </p:spPr>
      </p:pic>
      <p:sp>
        <p:nvSpPr>
          <p:cNvPr id="7" name="Content Placeholder 6">
            <a:extLst>
              <a:ext uri="{FF2B5EF4-FFF2-40B4-BE49-F238E27FC236}">
                <a16:creationId xmlns:a16="http://schemas.microsoft.com/office/drawing/2014/main" id="{EFFBC808-1837-4C36-BFF0-135B8C1042A2}"/>
              </a:ext>
            </a:extLst>
          </p:cNvPr>
          <p:cNvSpPr>
            <a:spLocks noGrp="1"/>
          </p:cNvSpPr>
          <p:nvPr>
            <p:ph sz="quarter" idx="4"/>
          </p:nvPr>
        </p:nvSpPr>
        <p:spPr>
          <a:xfrm>
            <a:off x="469107" y="3629128"/>
            <a:ext cx="5156200" cy="2634512"/>
          </a:xfrm>
        </p:spPr>
        <p:txBody>
          <a:bodyPr rtlCol="0">
            <a:normAutofit/>
          </a:bodyPr>
          <a:lstStyle/>
          <a:p>
            <a:pPr rtl="0">
              <a:lnSpc>
                <a:spcPct val="100000"/>
              </a:lnSpc>
              <a:buFont typeface="Wingdings" panose="05000000000000000000" pitchFamily="2" charset="2"/>
              <a:buChar char="§"/>
            </a:pPr>
            <a:r>
              <a:rPr lang="en-GB" sz="1800" dirty="0">
                <a:solidFill>
                  <a:schemeClr val="tx1"/>
                </a:solidFill>
              </a:rPr>
              <a:t>Improvements to the flow and efficiency of the trip rate calculation selection process.</a:t>
            </a:r>
          </a:p>
          <a:p>
            <a:pPr rtl="0">
              <a:lnSpc>
                <a:spcPct val="100000"/>
              </a:lnSpc>
              <a:buFont typeface="Wingdings" panose="05000000000000000000" pitchFamily="2" charset="2"/>
              <a:buChar char="§"/>
            </a:pPr>
            <a:r>
              <a:rPr lang="en-GB" sz="1800" dirty="0"/>
              <a:t>Better interface with the TRICS Licensing System so that information about user organisations on PDF output headers becomes automated.</a:t>
            </a:r>
            <a:endParaRPr lang="en-GB" sz="1800" dirty="0">
              <a:solidFill>
                <a:schemeClr val="tx1"/>
              </a:solidFill>
            </a:endParaRPr>
          </a:p>
          <a:p>
            <a:pPr marL="0" indent="0" rtl="0">
              <a:lnSpc>
                <a:spcPct val="100000"/>
              </a:lnSpc>
              <a:buNone/>
            </a:pPr>
            <a:endParaRPr lang="en-GB" sz="1400" dirty="0">
              <a:solidFill>
                <a:schemeClr val="tx1"/>
              </a:solidFill>
            </a:endParaRPr>
          </a:p>
        </p:txBody>
      </p:sp>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rtlCol="0"/>
          <a:lstStyle/>
          <a:p>
            <a:pPr rtl="0"/>
            <a:fld id="{8C2E478F-E849-4A8C-AF1F-CBCC78A7CBFA}" type="slidenum">
              <a:rPr lang="en-GB" smtClean="0"/>
              <a:t>6</a:t>
            </a:fld>
            <a:endParaRPr lang="en-GB"/>
          </a:p>
        </p:txBody>
      </p:sp>
      <p:sp>
        <p:nvSpPr>
          <p:cNvPr id="17" name="Content Placeholder 6">
            <a:extLst>
              <a:ext uri="{FF2B5EF4-FFF2-40B4-BE49-F238E27FC236}">
                <a16:creationId xmlns:a16="http://schemas.microsoft.com/office/drawing/2014/main" id="{9E0B9A01-7A11-65E3-1719-75B6D83B9637}"/>
              </a:ext>
            </a:extLst>
          </p:cNvPr>
          <p:cNvSpPr txBox="1">
            <a:spLocks/>
          </p:cNvSpPr>
          <p:nvPr/>
        </p:nvSpPr>
        <p:spPr>
          <a:xfrm>
            <a:off x="6096000" y="1458864"/>
            <a:ext cx="5156200" cy="2634512"/>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pPr>
            <a:r>
              <a:rPr lang="en-GB" sz="1800" dirty="0"/>
              <a:t>Default 8-year survey cut-off date removed and replaced with a graph of surveys available per year.</a:t>
            </a:r>
          </a:p>
        </p:txBody>
      </p:sp>
      <p:pic>
        <p:nvPicPr>
          <p:cNvPr id="18" name="Picture 17">
            <a:extLst>
              <a:ext uri="{FF2B5EF4-FFF2-40B4-BE49-F238E27FC236}">
                <a16:creationId xmlns:a16="http://schemas.microsoft.com/office/drawing/2014/main" id="{A5765C28-3521-CC38-09A6-81572B154E01}"/>
              </a:ext>
            </a:extLst>
          </p:cNvPr>
          <p:cNvPicPr>
            <a:picLocks noChangeAspect="1"/>
          </p:cNvPicPr>
          <p:nvPr/>
        </p:nvPicPr>
        <p:blipFill>
          <a:blip r:embed="rId5"/>
          <a:stretch>
            <a:fillRect/>
          </a:stretch>
        </p:blipFill>
        <p:spPr>
          <a:xfrm>
            <a:off x="6566695" y="2234689"/>
            <a:ext cx="4385597" cy="2634512"/>
          </a:xfrm>
          <a:prstGeom prst="rect">
            <a:avLst/>
          </a:prstGeom>
        </p:spPr>
      </p:pic>
    </p:spTree>
    <p:extLst>
      <p:ext uri="{BB962C8B-B14F-4D97-AF65-F5344CB8AC3E}">
        <p14:creationId xmlns:p14="http://schemas.microsoft.com/office/powerpoint/2010/main" val="161926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3863800-85E5-44A7-96E9-521CE882616B}"/>
              </a:ext>
            </a:extLst>
          </p:cNvPr>
          <p:cNvSpPr>
            <a:spLocks noGrp="1"/>
          </p:cNvSpPr>
          <p:nvPr>
            <p:ph type="title"/>
          </p:nvPr>
        </p:nvSpPr>
        <p:spPr/>
        <p:txBody>
          <a:bodyPr rtlCol="0" anchor="ctr">
            <a:normAutofit/>
          </a:bodyPr>
          <a:lstStyle/>
          <a:p>
            <a:pPr algn="ctr" rtl="0"/>
            <a:r>
              <a:rPr lang="en-GB" sz="4800" spc="300" dirty="0"/>
              <a:t>SOME NEW FEATURES OF TRICS 8</a:t>
            </a:r>
          </a:p>
        </p:txBody>
      </p:sp>
      <p:pic>
        <p:nvPicPr>
          <p:cNvPr id="10" name="Picture Placeholder 9" descr="close up of computer boards">
            <a:extLst>
              <a:ext uri="{FF2B5EF4-FFF2-40B4-BE49-F238E27FC236}">
                <a16:creationId xmlns:a16="http://schemas.microsoft.com/office/drawing/2014/main" id="{AD4E0449-1F68-4DB7-BBE6-7BC3B0E30699}"/>
              </a:ext>
            </a:extLst>
          </p:cNvPr>
          <p:cNvPicPr>
            <a:picLocks noGrp="1" noChangeAspect="1"/>
          </p:cNvPicPr>
          <p:nvPr>
            <p:ph type="pic" sz="quarter" idx="11"/>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15074" b="15074"/>
          <a:stretch>
            <a:fillRect/>
          </a:stretch>
        </p:blipFill>
        <p:spPr>
          <a:xfrm>
            <a:off x="469107" y="1380711"/>
            <a:ext cx="5156200" cy="1892300"/>
          </a:xfrm>
        </p:spPr>
      </p:pic>
      <p:sp>
        <p:nvSpPr>
          <p:cNvPr id="7" name="Content Placeholder 6">
            <a:extLst>
              <a:ext uri="{FF2B5EF4-FFF2-40B4-BE49-F238E27FC236}">
                <a16:creationId xmlns:a16="http://schemas.microsoft.com/office/drawing/2014/main" id="{EFFBC808-1837-4C36-BFF0-135B8C1042A2}"/>
              </a:ext>
            </a:extLst>
          </p:cNvPr>
          <p:cNvSpPr>
            <a:spLocks noGrp="1"/>
          </p:cNvSpPr>
          <p:nvPr>
            <p:ph sz="quarter" idx="4"/>
          </p:nvPr>
        </p:nvSpPr>
        <p:spPr>
          <a:xfrm>
            <a:off x="469107" y="3629128"/>
            <a:ext cx="5156200" cy="2634512"/>
          </a:xfrm>
        </p:spPr>
        <p:txBody>
          <a:bodyPr rtlCol="0">
            <a:normAutofit/>
          </a:bodyPr>
          <a:lstStyle/>
          <a:p>
            <a:pPr rtl="0">
              <a:lnSpc>
                <a:spcPct val="100000"/>
              </a:lnSpc>
              <a:buFont typeface="Wingdings" panose="05000000000000000000" pitchFamily="2" charset="2"/>
              <a:buChar char="§"/>
            </a:pPr>
            <a:r>
              <a:rPr lang="en-GB" sz="1800" dirty="0"/>
              <a:t>Multiple deletes of previously saved (and no longer wanted) files to be made easier for users.</a:t>
            </a:r>
            <a:endParaRPr lang="en-GB" sz="1800" dirty="0">
              <a:solidFill>
                <a:schemeClr val="tx1"/>
              </a:solidFill>
            </a:endParaRPr>
          </a:p>
          <a:p>
            <a:pPr rtl="0">
              <a:lnSpc>
                <a:spcPct val="100000"/>
              </a:lnSpc>
              <a:buFont typeface="Wingdings" panose="05000000000000000000" pitchFamily="2" charset="2"/>
              <a:buChar char="§"/>
            </a:pPr>
            <a:r>
              <a:rPr lang="en-GB" sz="1800" dirty="0">
                <a:solidFill>
                  <a:schemeClr val="tx1"/>
                </a:solidFill>
              </a:rPr>
              <a:t>Improved design of PDF outputs to include the TRICS logo and the use o</a:t>
            </a:r>
            <a:r>
              <a:rPr lang="en-GB" sz="1800" dirty="0"/>
              <a:t>f colour, plus improved headers.</a:t>
            </a:r>
            <a:endParaRPr lang="en-GB" sz="1800" dirty="0">
              <a:solidFill>
                <a:schemeClr val="tx1"/>
              </a:solidFill>
            </a:endParaRPr>
          </a:p>
          <a:p>
            <a:pPr marL="0" indent="0" rtl="0">
              <a:lnSpc>
                <a:spcPct val="100000"/>
              </a:lnSpc>
              <a:buNone/>
            </a:pPr>
            <a:endParaRPr lang="en-GB" sz="1400" dirty="0">
              <a:solidFill>
                <a:schemeClr val="tx1"/>
              </a:solidFill>
            </a:endParaRPr>
          </a:p>
        </p:txBody>
      </p:sp>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rtlCol="0"/>
          <a:lstStyle/>
          <a:p>
            <a:pPr rtl="0"/>
            <a:fld id="{8C2E478F-E849-4A8C-AF1F-CBCC78A7CBFA}" type="slidenum">
              <a:rPr lang="en-GB" smtClean="0"/>
              <a:t>7</a:t>
            </a:fld>
            <a:endParaRPr lang="en-GB"/>
          </a:p>
        </p:txBody>
      </p:sp>
      <p:sp>
        <p:nvSpPr>
          <p:cNvPr id="17" name="Content Placeholder 6">
            <a:extLst>
              <a:ext uri="{FF2B5EF4-FFF2-40B4-BE49-F238E27FC236}">
                <a16:creationId xmlns:a16="http://schemas.microsoft.com/office/drawing/2014/main" id="{9E0B9A01-7A11-65E3-1719-75B6D83B9637}"/>
              </a:ext>
            </a:extLst>
          </p:cNvPr>
          <p:cNvSpPr txBox="1">
            <a:spLocks/>
          </p:cNvSpPr>
          <p:nvPr/>
        </p:nvSpPr>
        <p:spPr>
          <a:xfrm>
            <a:off x="6096000" y="1303416"/>
            <a:ext cx="5156200" cy="2634512"/>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pPr>
            <a:r>
              <a:rPr lang="en-GB" sz="1800" dirty="0"/>
              <a:t>A “time slice” option where users can select start and end times for trip rate results tables.</a:t>
            </a:r>
          </a:p>
          <a:p>
            <a:pPr>
              <a:lnSpc>
                <a:spcPct val="100000"/>
              </a:lnSpc>
              <a:buFont typeface="Wingdings" panose="05000000000000000000" pitchFamily="2" charset="2"/>
              <a:buChar char="§"/>
            </a:pPr>
            <a:endParaRPr lang="en-GB" sz="1800" dirty="0"/>
          </a:p>
        </p:txBody>
      </p:sp>
      <p:pic>
        <p:nvPicPr>
          <p:cNvPr id="3" name="Picture 2">
            <a:extLst>
              <a:ext uri="{FF2B5EF4-FFF2-40B4-BE49-F238E27FC236}">
                <a16:creationId xmlns:a16="http://schemas.microsoft.com/office/drawing/2014/main" id="{ACDDE0E3-E0D0-1685-E20B-9CCA1960DA76}"/>
              </a:ext>
            </a:extLst>
          </p:cNvPr>
          <p:cNvPicPr>
            <a:picLocks noChangeAspect="1"/>
          </p:cNvPicPr>
          <p:nvPr/>
        </p:nvPicPr>
        <p:blipFill>
          <a:blip r:embed="rId5"/>
          <a:stretch>
            <a:fillRect/>
          </a:stretch>
        </p:blipFill>
        <p:spPr>
          <a:xfrm>
            <a:off x="542003" y="5281147"/>
            <a:ext cx="5010407" cy="812842"/>
          </a:xfrm>
          <a:prstGeom prst="rect">
            <a:avLst/>
          </a:prstGeom>
        </p:spPr>
      </p:pic>
      <p:pic>
        <p:nvPicPr>
          <p:cNvPr id="4" name="Picture 3">
            <a:extLst>
              <a:ext uri="{FF2B5EF4-FFF2-40B4-BE49-F238E27FC236}">
                <a16:creationId xmlns:a16="http://schemas.microsoft.com/office/drawing/2014/main" id="{DD17D8A9-AA0D-A091-8764-4A2C8F427D37}"/>
              </a:ext>
            </a:extLst>
          </p:cNvPr>
          <p:cNvPicPr>
            <a:picLocks noChangeAspect="1"/>
          </p:cNvPicPr>
          <p:nvPr/>
        </p:nvPicPr>
        <p:blipFill>
          <a:blip r:embed="rId6"/>
          <a:stretch>
            <a:fillRect/>
          </a:stretch>
        </p:blipFill>
        <p:spPr>
          <a:xfrm>
            <a:off x="6983621" y="2001386"/>
            <a:ext cx="3255546" cy="1066892"/>
          </a:xfrm>
          <a:prstGeom prst="rect">
            <a:avLst/>
          </a:prstGeom>
        </p:spPr>
      </p:pic>
      <p:pic>
        <p:nvPicPr>
          <p:cNvPr id="5" name="Picture 4">
            <a:extLst>
              <a:ext uri="{FF2B5EF4-FFF2-40B4-BE49-F238E27FC236}">
                <a16:creationId xmlns:a16="http://schemas.microsoft.com/office/drawing/2014/main" id="{F1AA3A64-CEA1-2E6B-F90B-1663CAB9B8E1}"/>
              </a:ext>
            </a:extLst>
          </p:cNvPr>
          <p:cNvPicPr>
            <a:picLocks noChangeAspect="1"/>
          </p:cNvPicPr>
          <p:nvPr/>
        </p:nvPicPr>
        <p:blipFill>
          <a:blip r:embed="rId7"/>
          <a:stretch>
            <a:fillRect/>
          </a:stretch>
        </p:blipFill>
        <p:spPr>
          <a:xfrm>
            <a:off x="6983621" y="3140562"/>
            <a:ext cx="3255546" cy="3345509"/>
          </a:xfrm>
          <a:prstGeom prst="rect">
            <a:avLst/>
          </a:prstGeom>
        </p:spPr>
      </p:pic>
    </p:spTree>
    <p:extLst>
      <p:ext uri="{BB962C8B-B14F-4D97-AF65-F5344CB8AC3E}">
        <p14:creationId xmlns:p14="http://schemas.microsoft.com/office/powerpoint/2010/main" val="2096298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3863800-85E5-44A7-96E9-521CE882616B}"/>
              </a:ext>
            </a:extLst>
          </p:cNvPr>
          <p:cNvSpPr>
            <a:spLocks noGrp="1"/>
          </p:cNvSpPr>
          <p:nvPr>
            <p:ph type="title"/>
          </p:nvPr>
        </p:nvSpPr>
        <p:spPr/>
        <p:txBody>
          <a:bodyPr rtlCol="0" anchor="ctr">
            <a:normAutofit/>
          </a:bodyPr>
          <a:lstStyle/>
          <a:p>
            <a:pPr algn="ctr" rtl="0"/>
            <a:r>
              <a:rPr lang="en-GB" sz="4800" spc="300" dirty="0"/>
              <a:t>SOME NEW FEATURES OF TRICS 8</a:t>
            </a:r>
          </a:p>
        </p:txBody>
      </p:sp>
      <p:pic>
        <p:nvPicPr>
          <p:cNvPr id="10" name="Picture Placeholder 9" descr="close up of computer boards">
            <a:extLst>
              <a:ext uri="{FF2B5EF4-FFF2-40B4-BE49-F238E27FC236}">
                <a16:creationId xmlns:a16="http://schemas.microsoft.com/office/drawing/2014/main" id="{AD4E0449-1F68-4DB7-BBE6-7BC3B0E30699}"/>
              </a:ext>
            </a:extLst>
          </p:cNvPr>
          <p:cNvPicPr>
            <a:picLocks noGrp="1" noChangeAspect="1"/>
          </p:cNvPicPr>
          <p:nvPr>
            <p:ph type="pic" sz="quarter" idx="11"/>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15074" b="15074"/>
          <a:stretch>
            <a:fillRect/>
          </a:stretch>
        </p:blipFill>
        <p:spPr>
          <a:xfrm>
            <a:off x="469107" y="1380711"/>
            <a:ext cx="5156200" cy="1892300"/>
          </a:xfrm>
        </p:spPr>
      </p:pic>
      <p:sp>
        <p:nvSpPr>
          <p:cNvPr id="7" name="Content Placeholder 6">
            <a:extLst>
              <a:ext uri="{FF2B5EF4-FFF2-40B4-BE49-F238E27FC236}">
                <a16:creationId xmlns:a16="http://schemas.microsoft.com/office/drawing/2014/main" id="{EFFBC808-1837-4C36-BFF0-135B8C1042A2}"/>
              </a:ext>
            </a:extLst>
          </p:cNvPr>
          <p:cNvSpPr>
            <a:spLocks noGrp="1"/>
          </p:cNvSpPr>
          <p:nvPr>
            <p:ph sz="quarter" idx="4"/>
          </p:nvPr>
        </p:nvSpPr>
        <p:spPr>
          <a:xfrm>
            <a:off x="469107" y="3629128"/>
            <a:ext cx="5156200" cy="2634512"/>
          </a:xfrm>
        </p:spPr>
        <p:txBody>
          <a:bodyPr rtlCol="0">
            <a:normAutofit/>
          </a:bodyPr>
          <a:lstStyle/>
          <a:p>
            <a:pPr rtl="0">
              <a:lnSpc>
                <a:spcPct val="100000"/>
              </a:lnSpc>
              <a:buFont typeface="Wingdings" panose="05000000000000000000" pitchFamily="2" charset="2"/>
              <a:buChar char="§"/>
            </a:pPr>
            <a:r>
              <a:rPr lang="en-GB" sz="1800" dirty="0">
                <a:solidFill>
                  <a:schemeClr val="tx1"/>
                </a:solidFill>
              </a:rPr>
              <a:t>Ability to move between the Members Area and the database without logging off.</a:t>
            </a:r>
          </a:p>
          <a:p>
            <a:pPr rtl="0">
              <a:lnSpc>
                <a:spcPct val="100000"/>
              </a:lnSpc>
              <a:buFont typeface="Wingdings" panose="05000000000000000000" pitchFamily="2" charset="2"/>
              <a:buChar char="§"/>
            </a:pPr>
            <a:r>
              <a:rPr lang="en-GB" sz="1800" dirty="0">
                <a:solidFill>
                  <a:schemeClr val="tx1"/>
                </a:solidFill>
              </a:rPr>
              <a:t>Geographic Map facility </a:t>
            </a:r>
            <a:r>
              <a:rPr lang="en-GB" sz="1800" dirty="0"/>
              <a:t>extended so it is available within the Primary and Secondary trip rate calculation filtering stages.</a:t>
            </a:r>
          </a:p>
          <a:p>
            <a:pPr marL="0" indent="0" rtl="0">
              <a:lnSpc>
                <a:spcPct val="100000"/>
              </a:lnSpc>
              <a:buNone/>
            </a:pPr>
            <a:endParaRPr lang="en-GB" sz="1800" dirty="0">
              <a:solidFill>
                <a:schemeClr val="tx1"/>
              </a:solidFill>
            </a:endParaRPr>
          </a:p>
          <a:p>
            <a:pPr marL="0" indent="0" rtl="0">
              <a:lnSpc>
                <a:spcPct val="100000"/>
              </a:lnSpc>
              <a:buNone/>
            </a:pPr>
            <a:endParaRPr lang="en-GB" sz="1400" dirty="0">
              <a:solidFill>
                <a:schemeClr val="tx1"/>
              </a:solidFill>
            </a:endParaRPr>
          </a:p>
        </p:txBody>
      </p:sp>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rtlCol="0"/>
          <a:lstStyle/>
          <a:p>
            <a:pPr rtl="0"/>
            <a:fld id="{8C2E478F-E849-4A8C-AF1F-CBCC78A7CBFA}" type="slidenum">
              <a:rPr lang="en-GB" smtClean="0"/>
              <a:t>8</a:t>
            </a:fld>
            <a:endParaRPr lang="en-GB"/>
          </a:p>
        </p:txBody>
      </p:sp>
      <p:sp>
        <p:nvSpPr>
          <p:cNvPr id="17" name="Content Placeholder 6">
            <a:extLst>
              <a:ext uri="{FF2B5EF4-FFF2-40B4-BE49-F238E27FC236}">
                <a16:creationId xmlns:a16="http://schemas.microsoft.com/office/drawing/2014/main" id="{9E0B9A01-7A11-65E3-1719-75B6D83B9637}"/>
              </a:ext>
            </a:extLst>
          </p:cNvPr>
          <p:cNvSpPr txBox="1">
            <a:spLocks/>
          </p:cNvSpPr>
          <p:nvPr/>
        </p:nvSpPr>
        <p:spPr>
          <a:xfrm>
            <a:off x="6096000" y="1458864"/>
            <a:ext cx="5156200" cy="2634512"/>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pPr>
            <a:r>
              <a:rPr lang="en-GB" sz="1800" dirty="0"/>
              <a:t>New pop-up note on timed-out user sessions added to all screens.</a:t>
            </a:r>
          </a:p>
          <a:p>
            <a:pPr>
              <a:lnSpc>
                <a:spcPct val="100000"/>
              </a:lnSpc>
              <a:buFont typeface="Wingdings" panose="05000000000000000000" pitchFamily="2" charset="2"/>
              <a:buChar char="§"/>
            </a:pPr>
            <a:r>
              <a:rPr lang="en-GB" sz="1800" dirty="0">
                <a:solidFill>
                  <a:schemeClr val="tx1"/>
                </a:solidFill>
              </a:rPr>
              <a:t>New pop-up note about external influencing factors added to the Primary Filtering stage.</a:t>
            </a:r>
            <a:endParaRPr lang="en-GB" sz="1800" dirty="0"/>
          </a:p>
          <a:p>
            <a:pPr>
              <a:lnSpc>
                <a:spcPct val="100000"/>
              </a:lnSpc>
              <a:buFont typeface="Wingdings" panose="05000000000000000000" pitchFamily="2" charset="2"/>
              <a:buChar char="§"/>
            </a:pPr>
            <a:r>
              <a:rPr lang="en-GB" sz="1800" dirty="0"/>
              <a:t>Development types preview box for Mixed Used (16/B) sites.</a:t>
            </a:r>
          </a:p>
        </p:txBody>
      </p:sp>
      <p:pic>
        <p:nvPicPr>
          <p:cNvPr id="2" name="Picture 1">
            <a:extLst>
              <a:ext uri="{FF2B5EF4-FFF2-40B4-BE49-F238E27FC236}">
                <a16:creationId xmlns:a16="http://schemas.microsoft.com/office/drawing/2014/main" id="{2FBAF5BA-E129-C0EA-9546-1BFD41B2FA48}"/>
              </a:ext>
            </a:extLst>
          </p:cNvPr>
          <p:cNvPicPr>
            <a:picLocks noChangeAspect="1"/>
          </p:cNvPicPr>
          <p:nvPr/>
        </p:nvPicPr>
        <p:blipFill>
          <a:blip r:embed="rId5"/>
          <a:stretch>
            <a:fillRect/>
          </a:stretch>
        </p:blipFill>
        <p:spPr>
          <a:xfrm>
            <a:off x="6920207" y="3494942"/>
            <a:ext cx="3376861" cy="1904194"/>
          </a:xfrm>
          <a:prstGeom prst="rect">
            <a:avLst/>
          </a:prstGeom>
        </p:spPr>
      </p:pic>
    </p:spTree>
    <p:extLst>
      <p:ext uri="{BB962C8B-B14F-4D97-AF65-F5344CB8AC3E}">
        <p14:creationId xmlns:p14="http://schemas.microsoft.com/office/powerpoint/2010/main" val="322636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2">
            <a:extLst>
              <a:ext uri="{FF2B5EF4-FFF2-40B4-BE49-F238E27FC236}">
                <a16:creationId xmlns:a16="http://schemas.microsoft.com/office/drawing/2014/main" id="{93863800-85E5-44A7-96E9-521CE882616B}"/>
              </a:ext>
            </a:extLst>
          </p:cNvPr>
          <p:cNvSpPr>
            <a:spLocks noGrp="1"/>
          </p:cNvSpPr>
          <p:nvPr>
            <p:ph type="title"/>
          </p:nvPr>
        </p:nvSpPr>
        <p:spPr/>
        <p:txBody>
          <a:bodyPr rtlCol="0" anchor="ctr">
            <a:normAutofit/>
          </a:bodyPr>
          <a:lstStyle/>
          <a:p>
            <a:pPr algn="ctr" rtl="0"/>
            <a:r>
              <a:rPr lang="en-GB" sz="4800" spc="300" dirty="0"/>
              <a:t>SOME NEW FEATURES OF TRICS 8</a:t>
            </a:r>
          </a:p>
        </p:txBody>
      </p:sp>
      <p:pic>
        <p:nvPicPr>
          <p:cNvPr id="10" name="Picture Placeholder 9" descr="close up of computer boards">
            <a:extLst>
              <a:ext uri="{FF2B5EF4-FFF2-40B4-BE49-F238E27FC236}">
                <a16:creationId xmlns:a16="http://schemas.microsoft.com/office/drawing/2014/main" id="{AD4E0449-1F68-4DB7-BBE6-7BC3B0E30699}"/>
              </a:ext>
            </a:extLst>
          </p:cNvPr>
          <p:cNvPicPr>
            <a:picLocks noGrp="1" noChangeAspect="1"/>
          </p:cNvPicPr>
          <p:nvPr>
            <p:ph type="pic" sz="quarter" idx="11"/>
          </p:nvPr>
        </p:nvPicPr>
        <p:blipFill>
          <a:blip r:embed="rId3" cstate="emai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t="15074" b="15074"/>
          <a:stretch>
            <a:fillRect/>
          </a:stretch>
        </p:blipFill>
        <p:spPr>
          <a:xfrm>
            <a:off x="469107" y="1380711"/>
            <a:ext cx="5156200" cy="1892300"/>
          </a:xfrm>
        </p:spPr>
      </p:pic>
      <p:sp>
        <p:nvSpPr>
          <p:cNvPr id="7" name="Content Placeholder 6">
            <a:extLst>
              <a:ext uri="{FF2B5EF4-FFF2-40B4-BE49-F238E27FC236}">
                <a16:creationId xmlns:a16="http://schemas.microsoft.com/office/drawing/2014/main" id="{EFFBC808-1837-4C36-BFF0-135B8C1042A2}"/>
              </a:ext>
            </a:extLst>
          </p:cNvPr>
          <p:cNvSpPr>
            <a:spLocks noGrp="1"/>
          </p:cNvSpPr>
          <p:nvPr>
            <p:ph sz="quarter" idx="4"/>
          </p:nvPr>
        </p:nvSpPr>
        <p:spPr>
          <a:xfrm>
            <a:off x="469107" y="3629128"/>
            <a:ext cx="5156200" cy="2634512"/>
          </a:xfrm>
        </p:spPr>
        <p:txBody>
          <a:bodyPr rtlCol="0">
            <a:normAutofit/>
          </a:bodyPr>
          <a:lstStyle/>
          <a:p>
            <a:pPr rtl="0">
              <a:lnSpc>
                <a:spcPct val="100000"/>
              </a:lnSpc>
              <a:buFont typeface="Wingdings" panose="05000000000000000000" pitchFamily="2" charset="2"/>
              <a:buChar char="§"/>
            </a:pPr>
            <a:r>
              <a:rPr lang="en-GB" sz="1800" dirty="0"/>
              <a:t>New dwelling unit type filtering option for residential land use sub-categories.</a:t>
            </a:r>
            <a:endParaRPr lang="en-GB" sz="1800" dirty="0">
              <a:solidFill>
                <a:schemeClr val="tx1"/>
              </a:solidFill>
            </a:endParaRPr>
          </a:p>
          <a:p>
            <a:pPr marL="0" indent="0" rtl="0">
              <a:lnSpc>
                <a:spcPct val="100000"/>
              </a:lnSpc>
              <a:buNone/>
            </a:pPr>
            <a:endParaRPr lang="en-GB" sz="1800" dirty="0">
              <a:solidFill>
                <a:schemeClr val="tx1"/>
              </a:solidFill>
            </a:endParaRPr>
          </a:p>
          <a:p>
            <a:pPr marL="0" indent="0" rtl="0">
              <a:lnSpc>
                <a:spcPct val="100000"/>
              </a:lnSpc>
              <a:buNone/>
            </a:pPr>
            <a:endParaRPr lang="en-GB" sz="1400" dirty="0">
              <a:solidFill>
                <a:schemeClr val="tx1"/>
              </a:solidFill>
            </a:endParaRPr>
          </a:p>
        </p:txBody>
      </p:sp>
      <p:sp>
        <p:nvSpPr>
          <p:cNvPr id="16" name="Slide Number Placeholder 15">
            <a:extLst>
              <a:ext uri="{FF2B5EF4-FFF2-40B4-BE49-F238E27FC236}">
                <a16:creationId xmlns:a16="http://schemas.microsoft.com/office/drawing/2014/main" id="{8E69FE38-B9E0-4441-8A00-92DDB88DF02C}"/>
              </a:ext>
            </a:extLst>
          </p:cNvPr>
          <p:cNvSpPr>
            <a:spLocks noGrp="1"/>
          </p:cNvSpPr>
          <p:nvPr>
            <p:ph type="sldNum" sz="quarter" idx="12"/>
          </p:nvPr>
        </p:nvSpPr>
        <p:spPr/>
        <p:txBody>
          <a:bodyPr rtlCol="0"/>
          <a:lstStyle/>
          <a:p>
            <a:pPr rtl="0"/>
            <a:fld id="{8C2E478F-E849-4A8C-AF1F-CBCC78A7CBFA}" type="slidenum">
              <a:rPr lang="en-GB" smtClean="0"/>
              <a:t>9</a:t>
            </a:fld>
            <a:endParaRPr lang="en-GB"/>
          </a:p>
        </p:txBody>
      </p:sp>
      <p:sp>
        <p:nvSpPr>
          <p:cNvPr id="17" name="Content Placeholder 6">
            <a:extLst>
              <a:ext uri="{FF2B5EF4-FFF2-40B4-BE49-F238E27FC236}">
                <a16:creationId xmlns:a16="http://schemas.microsoft.com/office/drawing/2014/main" id="{9E0B9A01-7A11-65E3-1719-75B6D83B9637}"/>
              </a:ext>
            </a:extLst>
          </p:cNvPr>
          <p:cNvSpPr txBox="1">
            <a:spLocks/>
          </p:cNvSpPr>
          <p:nvPr/>
        </p:nvSpPr>
        <p:spPr>
          <a:xfrm>
            <a:off x="6096000" y="1458864"/>
            <a:ext cx="5156200" cy="3853800"/>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
            </a:pPr>
            <a:r>
              <a:rPr lang="en-GB" sz="1800" dirty="0"/>
              <a:t>Minimum/Maximum survey date range to be stopped from resetting automatically.</a:t>
            </a:r>
          </a:p>
          <a:p>
            <a:pPr>
              <a:lnSpc>
                <a:spcPct val="100000"/>
              </a:lnSpc>
              <a:buFont typeface="Wingdings" panose="05000000000000000000" pitchFamily="2" charset="2"/>
              <a:buChar char="§"/>
            </a:pPr>
            <a:r>
              <a:rPr lang="en-GB" sz="1800" dirty="0"/>
              <a:t>Option to manually deselect surveys by region to be removed following clarification on research into regional and TRICS location type trip rate variation.</a:t>
            </a:r>
          </a:p>
          <a:p>
            <a:pPr>
              <a:lnSpc>
                <a:spcPct val="100000"/>
              </a:lnSpc>
              <a:buFont typeface="Wingdings" panose="05000000000000000000" pitchFamily="2" charset="2"/>
              <a:buChar char="§"/>
            </a:pPr>
            <a:r>
              <a:rPr lang="en-GB" sz="1800" dirty="0"/>
              <a:t>Improved quality and presentation of graphs and charts.</a:t>
            </a:r>
          </a:p>
          <a:p>
            <a:pPr>
              <a:lnSpc>
                <a:spcPct val="100000"/>
              </a:lnSpc>
              <a:buFont typeface="Wingdings" panose="05000000000000000000" pitchFamily="2" charset="2"/>
              <a:buChar char="§"/>
            </a:pPr>
            <a:r>
              <a:rPr lang="en-GB" sz="1800" dirty="0"/>
              <a:t>Width restrictions to be added to Local Traffic Calming Features section as a tick box option.</a:t>
            </a:r>
          </a:p>
        </p:txBody>
      </p:sp>
      <p:pic>
        <p:nvPicPr>
          <p:cNvPr id="2" name="Picture 1">
            <a:extLst>
              <a:ext uri="{FF2B5EF4-FFF2-40B4-BE49-F238E27FC236}">
                <a16:creationId xmlns:a16="http://schemas.microsoft.com/office/drawing/2014/main" id="{9E175842-E02B-C229-CD78-AAA8DC1236AD}"/>
              </a:ext>
            </a:extLst>
          </p:cNvPr>
          <p:cNvPicPr>
            <a:picLocks noChangeAspect="1"/>
          </p:cNvPicPr>
          <p:nvPr/>
        </p:nvPicPr>
        <p:blipFill>
          <a:blip r:embed="rId5"/>
          <a:stretch>
            <a:fillRect/>
          </a:stretch>
        </p:blipFill>
        <p:spPr>
          <a:xfrm>
            <a:off x="1325798" y="4361114"/>
            <a:ext cx="2802226" cy="1811085"/>
          </a:xfrm>
          <a:prstGeom prst="rect">
            <a:avLst/>
          </a:prstGeom>
        </p:spPr>
      </p:pic>
    </p:spTree>
    <p:extLst>
      <p:ext uri="{BB962C8B-B14F-4D97-AF65-F5344CB8AC3E}">
        <p14:creationId xmlns:p14="http://schemas.microsoft.com/office/powerpoint/2010/main" val="128178940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A53F52"/>
      </a:accent1>
      <a:accent2>
        <a:srgbClr val="E99757"/>
      </a:accent2>
      <a:accent3>
        <a:srgbClr val="2F3342"/>
      </a:accent3>
      <a:accent4>
        <a:srgbClr val="2C2153"/>
      </a:accent4>
      <a:accent5>
        <a:srgbClr val="01023B"/>
      </a:accent5>
      <a:accent6>
        <a:srgbClr val="7F7F7F"/>
      </a:accent6>
      <a:hlink>
        <a:srgbClr val="3A3838"/>
      </a:hlink>
      <a:folHlink>
        <a:srgbClr val="D0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420184_TF55661986_Win32.potx" id="{1CDDDD57-F79A-457F-AE74-3E6C5B14A091}" vid="{35255769-D38C-493F-A69A-9781C0DDBB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d0294d5e-4e3d-4b1c-9473-73456619eb66" xsi:nil="true"/>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8" ma:contentTypeDescription="Create a new document." ma:contentTypeScope="" ma:versionID="b482899347c247dd48737dda2d1ce7b9">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1a525efc4d3d7887378a3899015e2578"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D9F223-918A-45AF-9B53-56AB9E5E2182}">
  <ds:schemaRefs>
    <ds:schemaRef ds:uri="http://schemas.microsoft.com/office/2006/metadata/properties"/>
    <ds:schemaRef ds:uri="http://schemas.microsoft.com/office/infopath/2007/PartnerControls"/>
    <ds:schemaRef ds:uri="71af3243-3dd4-4a8d-8c0d-dd76da1f02a5"/>
    <ds:schemaRef ds:uri="d0294d5e-4e3d-4b1c-9473-73456619eb66"/>
    <ds:schemaRef ds:uri="6b2095e5-45cc-46a0-a5ff-7534f9b29bc9"/>
  </ds:schemaRefs>
</ds:datastoreItem>
</file>

<file path=customXml/itemProps2.xml><?xml version="1.0" encoding="utf-8"?>
<ds:datastoreItem xmlns:ds="http://schemas.openxmlformats.org/officeDocument/2006/customXml" ds:itemID="{8C78F5E1-28F6-48BF-907F-25CE6229B8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B7E2D32-4FDD-4266-880C-17595B8014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{CE038784-C5FB-48FE-8A83-17C280E0F952}tf55661986_win32</Template>
  <TotalTime>365</TotalTime>
  <Words>3107</Words>
  <Application>Microsoft Office PowerPoint</Application>
  <PresentationFormat>Widescreen</PresentationFormat>
  <Paragraphs>118</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Biome Light</vt:lpstr>
      <vt:lpstr>Calibri</vt:lpstr>
      <vt:lpstr>Calibri Light</vt:lpstr>
      <vt:lpstr>Wingdings</vt:lpstr>
      <vt:lpstr>Office Theme</vt:lpstr>
      <vt:lpstr>Update on the commissioning &amp; Development of trics 8</vt:lpstr>
      <vt:lpstr>INTRODUCTION</vt:lpstr>
      <vt:lpstr>TRICS 8: THE KEY CHANGES &amp; NEW FEATURES</vt:lpstr>
      <vt:lpstr>TRICS 8: THE KEY POINTS</vt:lpstr>
      <vt:lpstr>NEW FEATURES</vt:lpstr>
      <vt:lpstr>SOME NEW FEATURES OF TRICS 8</vt:lpstr>
      <vt:lpstr>SOME NEW FEATURES OF TRICS 8</vt:lpstr>
      <vt:lpstr>SOME NEW FEATURES OF TRICS 8</vt:lpstr>
      <vt:lpstr>SOME NEW FEATURES OF TRICS 8</vt:lpstr>
      <vt:lpstr>SOME NEW FEATURES OF TRICS 8</vt:lpstr>
      <vt:lpstr>TRICS 8: THE COMMISSIONING PROCESS</vt:lpstr>
      <vt:lpstr>THE COMMISSIONING PROCESS</vt:lpstr>
      <vt:lpstr>TRICS 8 DEVELOPMENT timeline</vt:lpstr>
      <vt:lpstr>WATCH THIS SPACE!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Fabrikam Technology Inc.</dc:title>
  <dc:creator>Ian Coles | TRICS</dc:creator>
  <cp:lastModifiedBy>Ian Coles | TRICS</cp:lastModifiedBy>
  <cp:revision>1</cp:revision>
  <dcterms:created xsi:type="dcterms:W3CDTF">2024-05-20T14:46:59Z</dcterms:created>
  <dcterms:modified xsi:type="dcterms:W3CDTF">2024-05-21T12:30:10Z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